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8" userDrawn="1">
          <p15:clr>
            <a:srgbClr val="A4A3A4"/>
          </p15:clr>
        </p15:guide>
        <p15:guide id="2" pos="9536" userDrawn="1">
          <p15:clr>
            <a:srgbClr val="A4A3A4"/>
          </p15:clr>
        </p15:guide>
        <p15:guide id="4" pos="18381" userDrawn="1">
          <p15:clr>
            <a:srgbClr val="A4A3A4"/>
          </p15:clr>
        </p15:guide>
        <p15:guide id="5" pos="9762" userDrawn="1">
          <p15:clr>
            <a:srgbClr val="A4A3A4"/>
          </p15:clr>
        </p15:guide>
        <p15:guide id="6" pos="9309" userDrawn="1">
          <p15:clr>
            <a:srgbClr val="A4A3A4"/>
          </p15:clr>
        </p15:guide>
        <p15:guide id="7" orient="horz" pos="781" userDrawn="1">
          <p15:clr>
            <a:srgbClr val="A4A3A4"/>
          </p15:clr>
        </p15:guide>
        <p15:guide id="8" pos="6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6215"/>
    <a:srgbClr val="D0EEFC"/>
    <a:srgbClr val="99CCFF"/>
    <a:srgbClr val="006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809" autoAdjust="0"/>
    <p:restoredTop sz="94660"/>
  </p:normalViewPr>
  <p:slideViewPr>
    <p:cSldViewPr showGuides="1">
      <p:cViewPr varScale="1">
        <p:scale>
          <a:sx n="18" d="100"/>
          <a:sy n="18" d="100"/>
        </p:scale>
        <p:origin x="3804" y="96"/>
      </p:cViewPr>
      <p:guideLst>
        <p:guide orient="horz" pos="2368"/>
        <p:guide pos="9536"/>
        <p:guide pos="18381"/>
        <p:guide pos="9762"/>
        <p:guide pos="9309"/>
        <p:guide orient="horz" pos="781"/>
        <p:guide pos="69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howGuides="1">
      <p:cViewPr varScale="1">
        <p:scale>
          <a:sx n="70" d="100"/>
          <a:sy n="70" d="100"/>
        </p:scale>
        <p:origin x="2118" y="84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57931-7972-462B-A030-247C520A822B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75593-03AB-4630-B03B-72588AADFD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061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75593-03AB-4630-B03B-72588AADFDA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798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247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001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423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232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24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838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48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6291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090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74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41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DAE9F6"/>
            </a:gs>
            <a:gs pos="13000">
              <a:schemeClr val="accent1">
                <a:lumMod val="0"/>
                <a:lumOff val="100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100000">
              <a:srgbClr val="00618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C3FFC-B084-4771-8BD0-B6CC2A0E6470}" type="datetimeFigureOut">
              <a:rPr lang="de-DE" smtClean="0"/>
              <a:t>22.02.2024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DE04A-A4FD-4FDD-9129-FC5167265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250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95375" y="726145"/>
            <a:ext cx="21027006" cy="1872010"/>
          </a:xfrm>
        </p:spPr>
        <p:txBody>
          <a:bodyPr lIns="180000" tIns="36000" rIns="180000" bIns="36000" anchor="t">
            <a:noAutofit/>
          </a:bodyPr>
          <a:lstStyle/>
          <a:p>
            <a:pPr algn="l">
              <a:lnSpc>
                <a:spcPct val="110000"/>
              </a:lnSpc>
              <a:spcAft>
                <a:spcPts val="1800"/>
              </a:spcAft>
            </a:pPr>
            <a: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  <a:t>Example </a:t>
            </a:r>
            <a: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  <a:t>poster  </a:t>
            </a:r>
            <a:r>
              <a:rPr lang="en-GB" sz="88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Min. Font Size </a:t>
            </a:r>
            <a:r>
              <a:rPr lang="en-GB" sz="8800" b="1" i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88</a:t>
            </a:r>
            <a: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  <a:t/>
            </a:r>
            <a:b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</a:br>
            <a:r>
              <a:rPr lang="en-GB" sz="8800" b="1" dirty="0" smtClean="0">
                <a:solidFill>
                  <a:srgbClr val="00618F"/>
                </a:solidFill>
                <a:latin typeface="Arial Narrow" panose="020B0606020202030204" pitchFamily="34" charset="0"/>
              </a:rPr>
              <a:t>Symposium Multimorbidity</a:t>
            </a:r>
            <a:endParaRPr lang="en-GB" sz="8800" b="1" dirty="0">
              <a:solidFill>
                <a:srgbClr val="00618F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itel 1"/>
          <p:cNvSpPr txBox="1">
            <a:spLocks/>
          </p:cNvSpPr>
          <p:nvPr/>
        </p:nvSpPr>
        <p:spPr>
          <a:xfrm>
            <a:off x="1095375" y="4211444"/>
            <a:ext cx="28055536" cy="1349010"/>
          </a:xfrm>
          <a:prstGeom prst="rect">
            <a:avLst/>
          </a:prstGeom>
        </p:spPr>
        <p:txBody>
          <a:bodyPr vert="horz" lIns="180000" tIns="36000" rIns="180000" bIns="36000" rtlCol="0" anchor="t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GB" sz="4400" u="sng" dirty="0" smtClean="0">
                <a:latin typeface="Arial Narrow" panose="020B0606020202030204" pitchFamily="34" charset="0"/>
              </a:rPr>
              <a:t>Presenting author</a:t>
            </a:r>
            <a:r>
              <a:rPr lang="en-GB" sz="4400" dirty="0" smtClean="0">
                <a:latin typeface="Arial Narrow" panose="020B0606020202030204" pitchFamily="34" charset="0"/>
              </a:rPr>
              <a:t> </a:t>
            </a:r>
            <a:r>
              <a:rPr lang="en-GB" sz="4400" baseline="30000" dirty="0" smtClean="0">
                <a:latin typeface="Arial Narrow" panose="020B0606020202030204" pitchFamily="34" charset="0"/>
              </a:rPr>
              <a:t>1</a:t>
            </a:r>
            <a:r>
              <a:rPr lang="en-GB" sz="4400" dirty="0" smtClean="0">
                <a:latin typeface="Arial Narrow" panose="020B0606020202030204" pitchFamily="34" charset="0"/>
              </a:rPr>
              <a:t>, Co-author </a:t>
            </a:r>
            <a:r>
              <a:rPr lang="en-GB" sz="4400" baseline="30000" dirty="0" smtClean="0">
                <a:latin typeface="Arial Narrow" panose="020B0606020202030204" pitchFamily="34" charset="0"/>
              </a:rPr>
              <a:t>1</a:t>
            </a:r>
            <a:r>
              <a:rPr lang="en-GB" sz="4400" dirty="0" smtClean="0">
                <a:latin typeface="Arial Narrow" panose="020B0606020202030204" pitchFamily="34" charset="0"/>
              </a:rPr>
              <a:t>, Co-author </a:t>
            </a:r>
            <a:r>
              <a:rPr lang="en-GB" sz="4400" baseline="30000" dirty="0" smtClean="0">
                <a:latin typeface="Arial Narrow" panose="020B0606020202030204" pitchFamily="34" charset="0"/>
              </a:rPr>
              <a:t>2  </a:t>
            </a:r>
            <a:r>
              <a:rPr lang="en-GB" sz="44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Min. </a:t>
            </a:r>
            <a:r>
              <a:rPr lang="en-GB" sz="4400" b="1" i="1">
                <a:solidFill>
                  <a:srgbClr val="FF0000"/>
                </a:solidFill>
                <a:latin typeface="Arial Narrow" panose="020B0606020202030204" pitchFamily="34" charset="0"/>
              </a:rPr>
              <a:t>Font </a:t>
            </a:r>
            <a:r>
              <a:rPr lang="en-GB" sz="4400" b="1" i="1">
                <a:solidFill>
                  <a:srgbClr val="FF0000"/>
                </a:solidFill>
                <a:latin typeface="Arial Narrow" panose="020B0606020202030204" pitchFamily="34" charset="0"/>
              </a:rPr>
              <a:t>Size </a:t>
            </a:r>
            <a:r>
              <a:rPr lang="en-GB" sz="4400" b="1" i="1" u="sng" smtClean="0">
                <a:solidFill>
                  <a:srgbClr val="FF0000"/>
                </a:solidFill>
                <a:latin typeface="Arial Narrow" panose="020B0606020202030204" pitchFamily="34" charset="0"/>
              </a:rPr>
              <a:t>44</a:t>
            </a:r>
            <a:endParaRPr lang="en-GB" sz="4400" baseline="30000" dirty="0" smtClean="0"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GB" sz="4000" baseline="30000" dirty="0" smtClean="0">
                <a:latin typeface="Arial Narrow" panose="020B0606020202030204" pitchFamily="34" charset="0"/>
              </a:rPr>
              <a:t>(1) </a:t>
            </a:r>
            <a:r>
              <a:rPr lang="en-GB" sz="4000" dirty="0" smtClean="0">
                <a:latin typeface="Arial Narrow" panose="020B0606020202030204" pitchFamily="34" charset="0"/>
              </a:rPr>
              <a:t>Affiliation, </a:t>
            </a:r>
            <a:r>
              <a:rPr lang="en-GB" sz="4000" baseline="30000" dirty="0" smtClean="0">
                <a:latin typeface="Arial Narrow" panose="020B0606020202030204" pitchFamily="34" charset="0"/>
              </a:rPr>
              <a:t>(2)</a:t>
            </a:r>
            <a:r>
              <a:rPr lang="en-GB" sz="4000" dirty="0" smtClean="0">
                <a:latin typeface="Arial Narrow" panose="020B0606020202030204" pitchFamily="34" charset="0"/>
              </a:rPr>
              <a:t> Affiliation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endParaRPr lang="en-GB" sz="2400" dirty="0">
              <a:latin typeface="Arial Narrow" panose="020B0606020202030204" pitchFamily="34" charset="0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1135170" y="40411993"/>
            <a:ext cx="28080000" cy="1908899"/>
          </a:xfrm>
          <a:prstGeom prst="rect">
            <a:avLst/>
          </a:prstGeom>
          <a:solidFill>
            <a:schemeClr val="bg1">
              <a:alpha val="57000"/>
            </a:schemeClr>
          </a:solidFill>
          <a:ln cap="rnd">
            <a:solidFill>
              <a:srgbClr val="00618F"/>
            </a:solidFill>
          </a:ln>
        </p:spPr>
        <p:txBody>
          <a:bodyPr wrap="square" lIns="180000" tIns="180000" rIns="180000" bIns="180000" numCol="2" spcCol="1044000" rtlCol="0">
            <a:noAutofit/>
          </a:bodyPr>
          <a:lstStyle/>
          <a:p>
            <a:r>
              <a:rPr lang="en-GB" sz="4000" b="1" dirty="0" smtClean="0"/>
              <a:t>Contact details</a:t>
            </a:r>
          </a:p>
          <a:p>
            <a:r>
              <a:rPr lang="en-GB" sz="4000" dirty="0" smtClean="0"/>
              <a:t>Name</a:t>
            </a:r>
            <a:br>
              <a:rPr lang="en-GB" sz="4000" dirty="0" smtClean="0"/>
            </a:br>
            <a:r>
              <a:rPr lang="en-GB" sz="4000" dirty="0" smtClean="0"/>
              <a:t>Email: </a:t>
            </a:r>
            <a:r>
              <a:rPr lang="en-GB" sz="4000" dirty="0" err="1" smtClean="0"/>
              <a:t>name@xxx</a:t>
            </a:r>
            <a:endParaRPr lang="en-GB" sz="4000" dirty="0" smtClean="0"/>
          </a:p>
          <a:p>
            <a:r>
              <a:rPr lang="en-GB" sz="4000" dirty="0" smtClean="0"/>
              <a:t>Telephone: +49 69 / 6301 – xxx</a:t>
            </a:r>
          </a:p>
          <a:p>
            <a:endParaRPr lang="en-GB" sz="2400" dirty="0" smtClean="0"/>
          </a:p>
        </p:txBody>
      </p:sp>
      <p:cxnSp>
        <p:nvCxnSpPr>
          <p:cNvPr id="34" name="Gerader Verbinder 33"/>
          <p:cNvCxnSpPr/>
          <p:nvPr/>
        </p:nvCxnSpPr>
        <p:spPr>
          <a:xfrm>
            <a:off x="1096046" y="3759921"/>
            <a:ext cx="280800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C96215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5873" y="14043"/>
            <a:ext cx="6659340" cy="374587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/>
          <a:srcRect l="31097" t="11210" r="42315" b="5694"/>
          <a:stretch/>
        </p:blipFill>
        <p:spPr>
          <a:xfrm>
            <a:off x="5884578" y="6722221"/>
            <a:ext cx="19910212" cy="3344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bg1"/>
        </a:solidFill>
        <a:ln>
          <a:noFill/>
        </a:ln>
      </a:spPr>
      <a:bodyPr wrap="square" lIns="180000" tIns="180000" rIns="180000" bIns="180000" numCol="2" spcCol="900000" rtlCol="0">
        <a:spAutoFit/>
      </a:bodyPr>
      <a:lstStyle>
        <a:defPPr>
          <a:lnSpc>
            <a:spcPct val="110000"/>
          </a:lnSpc>
          <a:spcAft>
            <a:spcPts val="1800"/>
          </a:spcAft>
          <a:defRPr sz="5000" b="1" dirty="0" smtClean="0">
            <a:solidFill>
              <a:srgbClr val="00618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</Words>
  <Application>Microsoft Office PowerPoint</Application>
  <PresentationFormat>Benutzerdefiniert</PresentationFormat>
  <Paragraphs>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</vt:lpstr>
      <vt:lpstr>Example poster  Min. Font Size 88 Symposium Multimorbidity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Blazejewski</dc:creator>
  <cp:lastModifiedBy>vandenAkker, Marjan</cp:lastModifiedBy>
  <cp:revision>97</cp:revision>
  <dcterms:created xsi:type="dcterms:W3CDTF">2017-06-29T13:04:53Z</dcterms:created>
  <dcterms:modified xsi:type="dcterms:W3CDTF">2024-02-22T12:05:29Z</dcterms:modified>
</cp:coreProperties>
</file>