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309" r:id="rId2"/>
    <p:sldId id="310" r:id="rId3"/>
    <p:sldId id="334" r:id="rId4"/>
    <p:sldId id="344" r:id="rId5"/>
    <p:sldId id="306" r:id="rId6"/>
    <p:sldId id="329" r:id="rId7"/>
    <p:sldId id="352" r:id="rId8"/>
    <p:sldId id="335" r:id="rId9"/>
    <p:sldId id="301" r:id="rId10"/>
    <p:sldId id="327" r:id="rId11"/>
    <p:sldId id="359" r:id="rId12"/>
    <p:sldId id="325" r:id="rId13"/>
    <p:sldId id="324" r:id="rId14"/>
    <p:sldId id="323" r:id="rId15"/>
    <p:sldId id="345" r:id="rId16"/>
    <p:sldId id="312" r:id="rId17"/>
    <p:sldId id="348" r:id="rId18"/>
    <p:sldId id="349" r:id="rId19"/>
    <p:sldId id="350" r:id="rId20"/>
    <p:sldId id="314" r:id="rId21"/>
    <p:sldId id="351" r:id="rId22"/>
    <p:sldId id="316" r:id="rId23"/>
    <p:sldId id="364" r:id="rId24"/>
    <p:sldId id="365" r:id="rId25"/>
    <p:sldId id="363" r:id="rId26"/>
    <p:sldId id="360" r:id="rId27"/>
    <p:sldId id="362" r:id="rId28"/>
    <p:sldId id="338" r:id="rId29"/>
    <p:sldId id="347" r:id="rId30"/>
    <p:sldId id="354" r:id="rId31"/>
    <p:sldId id="356" r:id="rId32"/>
    <p:sldId id="357" r:id="rId33"/>
    <p:sldId id="358" r:id="rId34"/>
    <p:sldId id="339" r:id="rId35"/>
    <p:sldId id="361" r:id="rId3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520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elyn Schmidt" initials="ES" lastIdx="1" clrIdx="0">
    <p:extLst>
      <p:ext uri="{19B8F6BF-5375-455C-9EA6-DF929625EA0E}">
        <p15:presenceInfo xmlns:p15="http://schemas.microsoft.com/office/powerpoint/2012/main" userId="5dcc969952c57b3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965"/>
    <a:srgbClr val="8C3250"/>
    <a:srgbClr val="FFFFFF"/>
    <a:srgbClr val="0000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5030" autoAdjust="0"/>
  </p:normalViewPr>
  <p:slideViewPr>
    <p:cSldViewPr showGuides="1">
      <p:cViewPr varScale="1">
        <p:scale>
          <a:sx n="73" d="100"/>
          <a:sy n="73" d="100"/>
        </p:scale>
        <p:origin x="600" y="96"/>
      </p:cViewPr>
      <p:guideLst>
        <p:guide orient="horz" pos="2505"/>
        <p:guide pos="3840"/>
        <p:guide pos="4520"/>
        <p:guide orient="horz" pos="572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E8C651-A3B0-4F99-8662-4150CD37B5F4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0151178-9136-4BA3-8826-31537639B47B}">
      <dgm:prSet phldrT="[Text]" custT="1"/>
      <dgm:spPr>
        <a:ln>
          <a:noFill/>
        </a:ln>
      </dgm:spPr>
      <dgm:t>
        <a:bodyPr/>
        <a:lstStyle/>
        <a:p>
          <a:r>
            <a:rPr lang="de-DE" sz="1200" dirty="0"/>
            <a:t>Fragegruppen erstellen</a:t>
          </a:r>
        </a:p>
      </dgm:t>
    </dgm:pt>
    <dgm:pt modelId="{5B7D090E-6070-47BE-B345-CCC702D6C54E}" type="parTrans" cxnId="{988A8970-E04C-4AEE-A722-D3985B00A0C6}">
      <dgm:prSet/>
      <dgm:spPr/>
      <dgm:t>
        <a:bodyPr/>
        <a:lstStyle/>
        <a:p>
          <a:endParaRPr lang="de-DE"/>
        </a:p>
      </dgm:t>
    </dgm:pt>
    <dgm:pt modelId="{149E7EBC-5419-4841-9DC9-A1572BCF9774}" type="sibTrans" cxnId="{988A8970-E04C-4AEE-A722-D3985B00A0C6}">
      <dgm:prSet/>
      <dgm:spPr/>
      <dgm:t>
        <a:bodyPr/>
        <a:lstStyle/>
        <a:p>
          <a:endParaRPr lang="de-DE"/>
        </a:p>
      </dgm:t>
    </dgm:pt>
    <dgm:pt modelId="{AA1A46FF-BC32-4627-ABF4-11A0A6AF24CB}">
      <dgm:prSet phldrT="[Text]" custT="1"/>
      <dgm:spPr>
        <a:ln>
          <a:noFill/>
        </a:ln>
      </dgm:spPr>
      <dgm:t>
        <a:bodyPr/>
        <a:lstStyle/>
        <a:p>
          <a:r>
            <a:rPr lang="de-DE" sz="1200" dirty="0"/>
            <a:t>Freitext/ Einleitungstext hinzufügen</a:t>
          </a:r>
        </a:p>
        <a:p>
          <a:r>
            <a:rPr lang="de-DE" sz="1200" dirty="0"/>
            <a:t>(optional)</a:t>
          </a:r>
        </a:p>
      </dgm:t>
    </dgm:pt>
    <dgm:pt modelId="{E3DA67C8-511E-4804-938A-FE6D616E560D}" type="parTrans" cxnId="{15B2E6A9-A1D5-4F8D-9512-99BE43593721}">
      <dgm:prSet/>
      <dgm:spPr/>
      <dgm:t>
        <a:bodyPr/>
        <a:lstStyle/>
        <a:p>
          <a:endParaRPr lang="de-DE"/>
        </a:p>
      </dgm:t>
    </dgm:pt>
    <dgm:pt modelId="{C00F3666-4EC0-46C4-BAA0-37B7CA5AD105}" type="sibTrans" cxnId="{15B2E6A9-A1D5-4F8D-9512-99BE43593721}">
      <dgm:prSet/>
      <dgm:spPr/>
      <dgm:t>
        <a:bodyPr/>
        <a:lstStyle/>
        <a:p>
          <a:endParaRPr lang="de-DE"/>
        </a:p>
      </dgm:t>
    </dgm:pt>
    <dgm:pt modelId="{AD4D870B-E40D-40C3-A9CC-77E4AA028C4A}">
      <dgm:prSet phldrT="[Text]" custT="1"/>
      <dgm:spPr>
        <a:ln>
          <a:noFill/>
        </a:ln>
      </dgm:spPr>
      <dgm:t>
        <a:bodyPr/>
        <a:lstStyle/>
        <a:p>
          <a:r>
            <a:rPr lang="de-DE" sz="1200" u="none" dirty="0">
              <a:solidFill>
                <a:schemeClr val="bg1"/>
              </a:solidFill>
            </a:rPr>
            <a:t>Fragen hinzufügen</a:t>
          </a:r>
        </a:p>
      </dgm:t>
    </dgm:pt>
    <dgm:pt modelId="{0B1A62F8-65A8-45C0-8CD7-5BF01CD857BB}" type="parTrans" cxnId="{DA03BADF-7BC4-4748-AAA6-0DE45D94AF6A}">
      <dgm:prSet/>
      <dgm:spPr/>
      <dgm:t>
        <a:bodyPr/>
        <a:lstStyle/>
        <a:p>
          <a:endParaRPr lang="de-DE"/>
        </a:p>
      </dgm:t>
    </dgm:pt>
    <dgm:pt modelId="{5AE425BA-B2B6-473B-95D3-2BA1DA46771B}" type="sibTrans" cxnId="{DA03BADF-7BC4-4748-AAA6-0DE45D94AF6A}">
      <dgm:prSet/>
      <dgm:spPr/>
      <dgm:t>
        <a:bodyPr/>
        <a:lstStyle/>
        <a:p>
          <a:endParaRPr lang="de-DE"/>
        </a:p>
      </dgm:t>
    </dgm:pt>
    <dgm:pt modelId="{B4A8880C-9833-4872-B5D9-FFBB518D9AD1}">
      <dgm:prSet phldrT="[Text]" custT="1"/>
      <dgm:spPr>
        <a:ln>
          <a:noFill/>
        </a:ln>
      </dgm:spPr>
      <dgm:t>
        <a:bodyPr/>
        <a:lstStyle/>
        <a:p>
          <a:r>
            <a:rPr lang="de-DE" sz="1200" dirty="0"/>
            <a:t>Optische Gestaltung des Fragebogens</a:t>
          </a:r>
        </a:p>
      </dgm:t>
    </dgm:pt>
    <dgm:pt modelId="{3B522818-676C-4249-8A4F-92FE0B8700B5}" type="parTrans" cxnId="{333A9EB0-1488-41F7-BA72-CBFAA6B1E273}">
      <dgm:prSet/>
      <dgm:spPr/>
      <dgm:t>
        <a:bodyPr/>
        <a:lstStyle/>
        <a:p>
          <a:endParaRPr lang="de-DE"/>
        </a:p>
      </dgm:t>
    </dgm:pt>
    <dgm:pt modelId="{69C9579B-35CD-4302-9D44-ADAD0369888B}" type="sibTrans" cxnId="{333A9EB0-1488-41F7-BA72-CBFAA6B1E273}">
      <dgm:prSet/>
      <dgm:spPr/>
      <dgm:t>
        <a:bodyPr/>
        <a:lstStyle/>
        <a:p>
          <a:endParaRPr lang="de-DE"/>
        </a:p>
      </dgm:t>
    </dgm:pt>
    <dgm:pt modelId="{6D13483A-6C89-4A98-AE92-CE82B27F4E11}">
      <dgm:prSet phldrT="[Text]" custT="1"/>
      <dgm:spPr>
        <a:ln>
          <a:noFill/>
        </a:ln>
      </dgm:spPr>
      <dgm:t>
        <a:bodyPr/>
        <a:lstStyle/>
        <a:p>
          <a:r>
            <a:rPr lang="de-DE" sz="1200" dirty="0"/>
            <a:t>Mussfragen</a:t>
          </a:r>
        </a:p>
        <a:p>
          <a:r>
            <a:rPr lang="de-DE" sz="1200" dirty="0"/>
            <a:t>(optional)</a:t>
          </a:r>
        </a:p>
      </dgm:t>
    </dgm:pt>
    <dgm:pt modelId="{37DA4185-A339-4E6A-9A05-0A5DBCE328EE}" type="parTrans" cxnId="{FF6A8255-63C8-4270-81CF-B4C67EF9A898}">
      <dgm:prSet/>
      <dgm:spPr/>
      <dgm:t>
        <a:bodyPr/>
        <a:lstStyle/>
        <a:p>
          <a:endParaRPr lang="de-DE"/>
        </a:p>
      </dgm:t>
    </dgm:pt>
    <dgm:pt modelId="{580D63CB-8CDD-4182-A000-341C018AD668}" type="sibTrans" cxnId="{FF6A8255-63C8-4270-81CF-B4C67EF9A898}">
      <dgm:prSet/>
      <dgm:spPr/>
      <dgm:t>
        <a:bodyPr/>
        <a:lstStyle/>
        <a:p>
          <a:endParaRPr lang="de-DE"/>
        </a:p>
      </dgm:t>
    </dgm:pt>
    <dgm:pt modelId="{78735823-A3E9-4EA3-BABB-05B66DFD5908}">
      <dgm:prSet phldrT="[Text]" custT="1"/>
      <dgm:spPr/>
      <dgm:t>
        <a:bodyPr lIns="108000" tIns="36000"/>
        <a:lstStyle/>
        <a:p>
          <a:pPr algn="ctr"/>
          <a:r>
            <a:rPr lang="de-DE" sz="1000" u="none" dirty="0"/>
            <a:t>Skalenfrage</a:t>
          </a:r>
        </a:p>
      </dgm:t>
    </dgm:pt>
    <dgm:pt modelId="{6D72017A-4F88-448B-A107-9A8861399441}" type="parTrans" cxnId="{22748F2C-1D12-4B38-A395-2E14C238FBEF}">
      <dgm:prSet/>
      <dgm:spPr/>
      <dgm:t>
        <a:bodyPr/>
        <a:lstStyle/>
        <a:p>
          <a:endParaRPr lang="de-DE"/>
        </a:p>
      </dgm:t>
    </dgm:pt>
    <dgm:pt modelId="{6AAFF5C8-ABAB-40AE-B01D-ECA35710376C}" type="sibTrans" cxnId="{22748F2C-1D12-4B38-A395-2E14C238FBEF}">
      <dgm:prSet/>
      <dgm:spPr/>
      <dgm:t>
        <a:bodyPr/>
        <a:lstStyle/>
        <a:p>
          <a:endParaRPr lang="de-DE"/>
        </a:p>
      </dgm:t>
    </dgm:pt>
    <dgm:pt modelId="{1AB31157-7C1E-4328-A480-AEDB6E7FD942}">
      <dgm:prSet phldrT="[Text]" custT="1"/>
      <dgm:spPr/>
      <dgm:t>
        <a:bodyPr/>
        <a:lstStyle/>
        <a:p>
          <a:pPr algn="ctr"/>
          <a:r>
            <a:rPr lang="de-DE" sz="1000" dirty="0"/>
            <a:t>Offene Frage</a:t>
          </a:r>
        </a:p>
      </dgm:t>
    </dgm:pt>
    <dgm:pt modelId="{DD97495A-F9EE-4D4D-9B17-2D8F0842DAB5}" type="parTrans" cxnId="{31383F95-0B46-4AA2-896D-777DEBD15CB2}">
      <dgm:prSet/>
      <dgm:spPr/>
      <dgm:t>
        <a:bodyPr/>
        <a:lstStyle/>
        <a:p>
          <a:endParaRPr lang="de-DE"/>
        </a:p>
      </dgm:t>
    </dgm:pt>
    <dgm:pt modelId="{1F15FA1D-AE88-471D-8652-5E38AC9B2A8E}" type="sibTrans" cxnId="{31383F95-0B46-4AA2-896D-777DEBD15CB2}">
      <dgm:prSet/>
      <dgm:spPr/>
      <dgm:t>
        <a:bodyPr/>
        <a:lstStyle/>
        <a:p>
          <a:endParaRPr lang="de-DE"/>
        </a:p>
      </dgm:t>
    </dgm:pt>
    <dgm:pt modelId="{E20486A5-F31A-40ED-92D6-C346A8C8983B}">
      <dgm:prSet phldrT="[Text]" custT="1"/>
      <dgm:spPr/>
      <dgm:t>
        <a:bodyPr/>
        <a:lstStyle/>
        <a:p>
          <a:r>
            <a:rPr lang="de-DE" sz="1000" dirty="0"/>
            <a:t>Single-Choice-Frage</a:t>
          </a:r>
        </a:p>
      </dgm:t>
    </dgm:pt>
    <dgm:pt modelId="{FEBC2A96-2EAA-4261-B369-8FCB55991A06}" type="parTrans" cxnId="{B71EB63A-027F-43A3-BBD2-7D81A3AF94A6}">
      <dgm:prSet/>
      <dgm:spPr/>
      <dgm:t>
        <a:bodyPr/>
        <a:lstStyle/>
        <a:p>
          <a:endParaRPr lang="de-DE"/>
        </a:p>
      </dgm:t>
    </dgm:pt>
    <dgm:pt modelId="{3F22AD18-DBE0-4B34-A280-45D0A69DCECF}" type="sibTrans" cxnId="{B71EB63A-027F-43A3-BBD2-7D81A3AF94A6}">
      <dgm:prSet/>
      <dgm:spPr/>
      <dgm:t>
        <a:bodyPr/>
        <a:lstStyle/>
        <a:p>
          <a:endParaRPr lang="de-DE"/>
        </a:p>
      </dgm:t>
    </dgm:pt>
    <dgm:pt modelId="{A91C0B86-66E3-4D37-B241-2CB3E218DD77}">
      <dgm:prSet phldrT="[Text]" custT="1"/>
      <dgm:spPr/>
      <dgm:t>
        <a:bodyPr/>
        <a:lstStyle/>
        <a:p>
          <a:r>
            <a:rPr lang="de-DE" sz="1000" dirty="0"/>
            <a:t>Multiple-Choice-Frage</a:t>
          </a:r>
        </a:p>
      </dgm:t>
    </dgm:pt>
    <dgm:pt modelId="{BDD3F3FC-EE92-4451-808C-CC75BC149EEB}" type="parTrans" cxnId="{49E41240-773E-4C6B-90AF-0B3D59B0ECF6}">
      <dgm:prSet/>
      <dgm:spPr/>
      <dgm:t>
        <a:bodyPr/>
        <a:lstStyle/>
        <a:p>
          <a:endParaRPr lang="de-DE"/>
        </a:p>
      </dgm:t>
    </dgm:pt>
    <dgm:pt modelId="{9B78FF5B-7FCB-4B62-BE7C-ABC1EC868514}" type="sibTrans" cxnId="{49E41240-773E-4C6B-90AF-0B3D59B0ECF6}">
      <dgm:prSet/>
      <dgm:spPr/>
      <dgm:t>
        <a:bodyPr/>
        <a:lstStyle/>
        <a:p>
          <a:endParaRPr lang="de-DE"/>
        </a:p>
      </dgm:t>
    </dgm:pt>
    <dgm:pt modelId="{45F8434D-7863-4420-91D1-BB65E440E56D}">
      <dgm:prSet phldrT="[Text]" custT="1"/>
      <dgm:spPr/>
      <dgm:t>
        <a:bodyPr/>
        <a:lstStyle/>
        <a:p>
          <a:r>
            <a:rPr lang="de-DE" sz="1000" dirty="0"/>
            <a:t>Sonstige Fragetypen</a:t>
          </a:r>
        </a:p>
      </dgm:t>
    </dgm:pt>
    <dgm:pt modelId="{5FE2516F-10C8-4055-B0DA-E79116A36EFF}" type="parTrans" cxnId="{51A68CCB-5176-45A1-9E3F-0E9ED7F07AE4}">
      <dgm:prSet/>
      <dgm:spPr/>
      <dgm:t>
        <a:bodyPr/>
        <a:lstStyle/>
        <a:p>
          <a:endParaRPr lang="de-DE"/>
        </a:p>
      </dgm:t>
    </dgm:pt>
    <dgm:pt modelId="{D46BC343-42BD-4958-BD3A-B7C0A54860E9}" type="sibTrans" cxnId="{51A68CCB-5176-45A1-9E3F-0E9ED7F07AE4}">
      <dgm:prSet/>
      <dgm:spPr/>
      <dgm:t>
        <a:bodyPr/>
        <a:lstStyle/>
        <a:p>
          <a:endParaRPr lang="de-DE"/>
        </a:p>
      </dgm:t>
    </dgm:pt>
    <dgm:pt modelId="{6F9337AC-E1B2-41B7-BDD5-E9512DEB7020}">
      <dgm:prSet phldrT="[Text]" custT="1"/>
      <dgm:spPr/>
      <dgm:t>
        <a:bodyPr/>
        <a:lstStyle/>
        <a:p>
          <a:r>
            <a:rPr lang="de-DE" sz="1200" dirty="0"/>
            <a:t>Filterführung</a:t>
          </a:r>
        </a:p>
        <a:p>
          <a:r>
            <a:rPr lang="de-DE" sz="1200" dirty="0"/>
            <a:t>(optional)</a:t>
          </a:r>
        </a:p>
      </dgm:t>
    </dgm:pt>
    <dgm:pt modelId="{4CC7EB04-19D5-45E3-80E7-B72C688FFF3E}" type="parTrans" cxnId="{773E7136-B972-4F63-B5C5-88548F2024FD}">
      <dgm:prSet/>
      <dgm:spPr/>
      <dgm:t>
        <a:bodyPr/>
        <a:lstStyle/>
        <a:p>
          <a:endParaRPr lang="de-DE"/>
        </a:p>
      </dgm:t>
    </dgm:pt>
    <dgm:pt modelId="{0F493522-A98B-4E23-9A54-6E7F2F7CC1B7}" type="sibTrans" cxnId="{773E7136-B972-4F63-B5C5-88548F2024FD}">
      <dgm:prSet/>
      <dgm:spPr/>
      <dgm:t>
        <a:bodyPr/>
        <a:lstStyle/>
        <a:p>
          <a:endParaRPr lang="de-DE"/>
        </a:p>
      </dgm:t>
    </dgm:pt>
    <dgm:pt modelId="{0C4CE0DE-167A-47DD-A05B-1A8FB109EFCF}">
      <dgm:prSet phldrT="[Text]" custT="1"/>
      <dgm:spPr/>
      <dgm:t>
        <a:bodyPr lIns="108000" tIns="36000"/>
        <a:lstStyle/>
        <a:p>
          <a:pPr algn="l"/>
          <a:r>
            <a:rPr lang="de-DE" sz="1000" u="none" dirty="0"/>
            <a:t>…mit einfacher Beschriftung</a:t>
          </a:r>
        </a:p>
      </dgm:t>
    </dgm:pt>
    <dgm:pt modelId="{0A1A0744-5F3B-46CD-AE02-9F51CBF09D29}" type="parTrans" cxnId="{39BA9112-91F4-4BB7-ABE5-E0995A7DD1BE}">
      <dgm:prSet/>
      <dgm:spPr/>
      <dgm:t>
        <a:bodyPr/>
        <a:lstStyle/>
        <a:p>
          <a:endParaRPr lang="de-DE"/>
        </a:p>
      </dgm:t>
    </dgm:pt>
    <dgm:pt modelId="{3775332C-BDD8-4DC4-9FD4-7FFBEA47AC0D}" type="sibTrans" cxnId="{39BA9112-91F4-4BB7-ABE5-E0995A7DD1BE}">
      <dgm:prSet/>
      <dgm:spPr/>
      <dgm:t>
        <a:bodyPr/>
        <a:lstStyle/>
        <a:p>
          <a:endParaRPr lang="de-DE"/>
        </a:p>
      </dgm:t>
    </dgm:pt>
    <dgm:pt modelId="{6A527C3F-254B-417E-96DA-CD5777BC571A}">
      <dgm:prSet phldrT="[Text]" custT="1"/>
      <dgm:spPr/>
      <dgm:t>
        <a:bodyPr lIns="108000" tIns="36000"/>
        <a:lstStyle/>
        <a:p>
          <a:pPr algn="l"/>
          <a:r>
            <a:rPr lang="de-DE" sz="1000" u="none" dirty="0"/>
            <a:t>…mit erweiterten Poltexten</a:t>
          </a:r>
        </a:p>
      </dgm:t>
    </dgm:pt>
    <dgm:pt modelId="{D16CEAF6-DC21-4346-9A93-F20CCBA80DAB}" type="parTrans" cxnId="{02CA17A1-5477-4F56-B11E-D06C000B9E1A}">
      <dgm:prSet/>
      <dgm:spPr/>
      <dgm:t>
        <a:bodyPr/>
        <a:lstStyle/>
        <a:p>
          <a:endParaRPr lang="de-DE"/>
        </a:p>
      </dgm:t>
    </dgm:pt>
    <dgm:pt modelId="{96657063-82D2-499F-8380-260886EF6DE9}" type="sibTrans" cxnId="{02CA17A1-5477-4F56-B11E-D06C000B9E1A}">
      <dgm:prSet/>
      <dgm:spPr/>
      <dgm:t>
        <a:bodyPr/>
        <a:lstStyle/>
        <a:p>
          <a:endParaRPr lang="de-DE"/>
        </a:p>
      </dgm:t>
    </dgm:pt>
    <dgm:pt modelId="{6282C6EE-4396-4528-AF2A-6C452113356A}">
      <dgm:prSet phldrT="[Text]" custT="1"/>
      <dgm:spPr/>
      <dgm:t>
        <a:bodyPr/>
        <a:lstStyle/>
        <a:p>
          <a:pPr algn="ctr"/>
          <a:r>
            <a:rPr lang="de-DE" sz="1000" dirty="0"/>
            <a:t>Segmentierte Offene Frage</a:t>
          </a:r>
        </a:p>
      </dgm:t>
    </dgm:pt>
    <dgm:pt modelId="{5C9F5C3E-15E7-403D-862C-579725F1AE6E}" type="parTrans" cxnId="{EADE76B3-AEEC-4674-ACD7-229D04C9F964}">
      <dgm:prSet/>
      <dgm:spPr/>
      <dgm:t>
        <a:bodyPr/>
        <a:lstStyle/>
        <a:p>
          <a:endParaRPr lang="de-DE"/>
        </a:p>
      </dgm:t>
    </dgm:pt>
    <dgm:pt modelId="{DC96ECFA-9294-48A6-AFE3-7D0A388ED036}" type="sibTrans" cxnId="{EADE76B3-AEEC-4674-ACD7-229D04C9F964}">
      <dgm:prSet/>
      <dgm:spPr/>
      <dgm:t>
        <a:bodyPr/>
        <a:lstStyle/>
        <a:p>
          <a:endParaRPr lang="de-DE"/>
        </a:p>
      </dgm:t>
    </dgm:pt>
    <dgm:pt modelId="{E4789DDE-D9F3-46E1-B813-AE05DC9042CA}" type="pres">
      <dgm:prSet presAssocID="{FDE8C651-A3B0-4F99-8662-4150CD37B5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26065005-05CE-4EA6-92EC-653F46A727AA}" type="pres">
      <dgm:prSet presAssocID="{00151178-9136-4BA3-8826-31537639B47B}" presName="vertFlow" presStyleCnt="0"/>
      <dgm:spPr/>
    </dgm:pt>
    <dgm:pt modelId="{B11BB6B9-9184-409D-BA55-7C2DE0CDB303}" type="pres">
      <dgm:prSet presAssocID="{00151178-9136-4BA3-8826-31537639B47B}" presName="header" presStyleLbl="node1" presStyleIdx="0" presStyleCnt="6" custScaleY="234477"/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1A29F7B0-270C-4C05-8B2B-F0510721445B}" type="pres">
      <dgm:prSet presAssocID="{00151178-9136-4BA3-8826-31537639B47B}" presName="hSp" presStyleCnt="0"/>
      <dgm:spPr/>
    </dgm:pt>
    <dgm:pt modelId="{C7FEDD5D-D69C-44DD-B3FF-A57AE98DD2D5}" type="pres">
      <dgm:prSet presAssocID="{AA1A46FF-BC32-4627-ABF4-11A0A6AF24CB}" presName="vertFlow" presStyleCnt="0"/>
      <dgm:spPr/>
    </dgm:pt>
    <dgm:pt modelId="{21AAE16F-6BE5-4588-890C-18A1E67341EA}" type="pres">
      <dgm:prSet presAssocID="{AA1A46FF-BC32-4627-ABF4-11A0A6AF24CB}" presName="header" presStyleLbl="node1" presStyleIdx="1" presStyleCnt="6" custScaleY="228384"/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176D483B-4D81-4E9E-987C-57D87086A68C}" type="pres">
      <dgm:prSet presAssocID="{AA1A46FF-BC32-4627-ABF4-11A0A6AF24CB}" presName="hSp" presStyleCnt="0"/>
      <dgm:spPr/>
    </dgm:pt>
    <dgm:pt modelId="{19EF6389-395C-4E6C-A99F-AFF9A966E099}" type="pres">
      <dgm:prSet presAssocID="{AD4D870B-E40D-40C3-A9CC-77E4AA028C4A}" presName="vertFlow" presStyleCnt="0"/>
      <dgm:spPr/>
    </dgm:pt>
    <dgm:pt modelId="{6EEB0D8A-4E30-4C90-B5DF-4F2591436205}" type="pres">
      <dgm:prSet presAssocID="{AD4D870B-E40D-40C3-A9CC-77E4AA028C4A}" presName="header" presStyleLbl="node1" presStyleIdx="2" presStyleCnt="6" custScaleX="136591" custScaleY="228384"/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851B1C73-1E7C-4F84-B869-8EED2D2DFA9F}" type="pres">
      <dgm:prSet presAssocID="{6D72017A-4F88-448B-A107-9A8861399441}" presName="parTrans" presStyleLbl="sibTrans2D1" presStyleIdx="0" presStyleCnt="6"/>
      <dgm:spPr/>
      <dgm:t>
        <a:bodyPr/>
        <a:lstStyle/>
        <a:p>
          <a:endParaRPr lang="de-DE"/>
        </a:p>
      </dgm:t>
    </dgm:pt>
    <dgm:pt modelId="{597497E1-EA10-4D9B-9482-CA559A5C1C63}" type="pres">
      <dgm:prSet presAssocID="{78735823-A3E9-4EA3-BABB-05B66DFD5908}" presName="child" presStyleLbl="alignAccFollowNode1" presStyleIdx="0" presStyleCnt="6" custScaleX="136516" custScaleY="155724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E474FBC5-C339-4B12-96FA-C39683CE5A63}" type="pres">
      <dgm:prSet presAssocID="{6AAFF5C8-ABAB-40AE-B01D-ECA35710376C}" presName="sibTrans" presStyleLbl="sibTrans2D1" presStyleIdx="1" presStyleCnt="6"/>
      <dgm:spPr/>
      <dgm:t>
        <a:bodyPr/>
        <a:lstStyle/>
        <a:p>
          <a:endParaRPr lang="de-DE"/>
        </a:p>
      </dgm:t>
    </dgm:pt>
    <dgm:pt modelId="{DEEE2E32-5A48-43B3-89D3-21F6E49EA2E2}" type="pres">
      <dgm:prSet presAssocID="{1AB31157-7C1E-4328-A480-AEDB6E7FD942}" presName="child" presStyleLbl="alignAccFollowNode1" presStyleIdx="1" presStyleCnt="6" custScaleX="136591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42CF36D4-62A4-49B3-8EDF-60A0AE4F0413}" type="pres">
      <dgm:prSet presAssocID="{1F15FA1D-AE88-471D-8652-5E38AC9B2A8E}" presName="sibTrans" presStyleLbl="sibTrans2D1" presStyleIdx="2" presStyleCnt="6"/>
      <dgm:spPr/>
      <dgm:t>
        <a:bodyPr/>
        <a:lstStyle/>
        <a:p>
          <a:endParaRPr lang="de-DE"/>
        </a:p>
      </dgm:t>
    </dgm:pt>
    <dgm:pt modelId="{87F7DADC-59A1-4056-A7F2-8114478FBF56}" type="pres">
      <dgm:prSet presAssocID="{6282C6EE-4396-4528-AF2A-6C452113356A}" presName="child" presStyleLbl="alignAccFollowNode1" presStyleIdx="2" presStyleCnt="6" custScaleX="136695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13BDE751-C154-40FE-94BC-3BB85784752C}" type="pres">
      <dgm:prSet presAssocID="{DC96ECFA-9294-48A6-AFE3-7D0A388ED036}" presName="sibTrans" presStyleLbl="sibTrans2D1" presStyleIdx="3" presStyleCnt="6"/>
      <dgm:spPr/>
      <dgm:t>
        <a:bodyPr/>
        <a:lstStyle/>
        <a:p>
          <a:endParaRPr lang="de-DE"/>
        </a:p>
      </dgm:t>
    </dgm:pt>
    <dgm:pt modelId="{E9D367DE-21BF-45DE-80E5-7B2026A0EA93}" type="pres">
      <dgm:prSet presAssocID="{E20486A5-F31A-40ED-92D6-C346A8C8983B}" presName="child" presStyleLbl="alignAccFollowNode1" presStyleIdx="3" presStyleCnt="6" custScaleX="136591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C2C6A7A4-E79C-41A4-A463-E5095720E7D0}" type="pres">
      <dgm:prSet presAssocID="{3F22AD18-DBE0-4B34-A280-45D0A69DCECF}" presName="sibTrans" presStyleLbl="sibTrans2D1" presStyleIdx="4" presStyleCnt="6"/>
      <dgm:spPr/>
      <dgm:t>
        <a:bodyPr/>
        <a:lstStyle/>
        <a:p>
          <a:endParaRPr lang="de-DE"/>
        </a:p>
      </dgm:t>
    </dgm:pt>
    <dgm:pt modelId="{66034642-6059-4CF3-A1D8-BEBEC2E50B2B}" type="pres">
      <dgm:prSet presAssocID="{A91C0B86-66E3-4D37-B241-2CB3E218DD77}" presName="child" presStyleLbl="alignAccFollowNode1" presStyleIdx="4" presStyleCnt="6" custScaleX="136591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82AD2617-12DB-4F40-A5F2-7248D0DCCF34}" type="pres">
      <dgm:prSet presAssocID="{9B78FF5B-7FCB-4B62-BE7C-ABC1EC868514}" presName="sibTrans" presStyleLbl="sibTrans2D1" presStyleIdx="5" presStyleCnt="6"/>
      <dgm:spPr/>
      <dgm:t>
        <a:bodyPr/>
        <a:lstStyle/>
        <a:p>
          <a:endParaRPr lang="de-DE"/>
        </a:p>
      </dgm:t>
    </dgm:pt>
    <dgm:pt modelId="{4A7FCABD-A7F5-4A9C-940A-11C59151C30E}" type="pres">
      <dgm:prSet presAssocID="{45F8434D-7863-4420-91D1-BB65E440E56D}" presName="child" presStyleLbl="alignAccFollowNode1" presStyleIdx="5" presStyleCnt="6" custScaleX="136591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0C421318-4444-4D6A-9C2F-DD419CEABA79}" type="pres">
      <dgm:prSet presAssocID="{AD4D870B-E40D-40C3-A9CC-77E4AA028C4A}" presName="hSp" presStyleCnt="0"/>
      <dgm:spPr/>
    </dgm:pt>
    <dgm:pt modelId="{01F3378F-0E7A-45C4-8FA1-F0CE6AC8007E}" type="pres">
      <dgm:prSet presAssocID="{B4A8880C-9833-4872-B5D9-FFBB518D9AD1}" presName="vertFlow" presStyleCnt="0"/>
      <dgm:spPr/>
    </dgm:pt>
    <dgm:pt modelId="{A89815A2-C791-43CD-B63C-8171F059B1FB}" type="pres">
      <dgm:prSet presAssocID="{B4A8880C-9833-4872-B5D9-FFBB518D9AD1}" presName="header" presStyleLbl="node1" presStyleIdx="3" presStyleCnt="6" custScaleY="228384"/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D12A89D6-3CB6-40A0-8DD3-46BCB11CEED6}" type="pres">
      <dgm:prSet presAssocID="{B4A8880C-9833-4872-B5D9-FFBB518D9AD1}" presName="hSp" presStyleCnt="0"/>
      <dgm:spPr/>
    </dgm:pt>
    <dgm:pt modelId="{444E5A0A-EA2C-4FB1-85A2-707D199C2BBC}" type="pres">
      <dgm:prSet presAssocID="{6D13483A-6C89-4A98-AE92-CE82B27F4E11}" presName="vertFlow" presStyleCnt="0"/>
      <dgm:spPr/>
    </dgm:pt>
    <dgm:pt modelId="{915B4215-516A-4D05-AF1E-7E102048EBC5}" type="pres">
      <dgm:prSet presAssocID="{6D13483A-6C89-4A98-AE92-CE82B27F4E11}" presName="header" presStyleLbl="node1" presStyleIdx="4" presStyleCnt="6" custScaleY="228384"/>
      <dgm:spPr>
        <a:prstGeom prst="rect">
          <a:avLst/>
        </a:prstGeom>
      </dgm:spPr>
      <dgm:t>
        <a:bodyPr/>
        <a:lstStyle/>
        <a:p>
          <a:endParaRPr lang="de-DE"/>
        </a:p>
      </dgm:t>
    </dgm:pt>
    <dgm:pt modelId="{68307E22-0706-4ED4-B40A-B67F2B0872B7}" type="pres">
      <dgm:prSet presAssocID="{6D13483A-6C89-4A98-AE92-CE82B27F4E11}" presName="hSp" presStyleCnt="0"/>
      <dgm:spPr/>
    </dgm:pt>
    <dgm:pt modelId="{F42CB7B0-D41E-4E5F-872B-C4B6AA59A345}" type="pres">
      <dgm:prSet presAssocID="{6F9337AC-E1B2-41B7-BDD5-E9512DEB7020}" presName="vertFlow" presStyleCnt="0"/>
      <dgm:spPr/>
    </dgm:pt>
    <dgm:pt modelId="{E0277E03-C4D6-4665-BA09-05415A140327}" type="pres">
      <dgm:prSet presAssocID="{6F9337AC-E1B2-41B7-BDD5-E9512DEB7020}" presName="header" presStyleLbl="node1" presStyleIdx="5" presStyleCnt="6" custScaleY="228384"/>
      <dgm:spPr>
        <a:prstGeom prst="rect">
          <a:avLst/>
        </a:prstGeom>
      </dgm:spPr>
      <dgm:t>
        <a:bodyPr/>
        <a:lstStyle/>
        <a:p>
          <a:endParaRPr lang="de-DE"/>
        </a:p>
      </dgm:t>
    </dgm:pt>
  </dgm:ptLst>
  <dgm:cxnLst>
    <dgm:cxn modelId="{DA03BADF-7BC4-4748-AAA6-0DE45D94AF6A}" srcId="{FDE8C651-A3B0-4F99-8662-4150CD37B5F4}" destId="{AD4D870B-E40D-40C3-A9CC-77E4AA028C4A}" srcOrd="2" destOrd="0" parTransId="{0B1A62F8-65A8-45C0-8CD7-5BF01CD857BB}" sibTransId="{5AE425BA-B2B6-473B-95D3-2BA1DA46771B}"/>
    <dgm:cxn modelId="{773E7136-B972-4F63-B5C5-88548F2024FD}" srcId="{FDE8C651-A3B0-4F99-8662-4150CD37B5F4}" destId="{6F9337AC-E1B2-41B7-BDD5-E9512DEB7020}" srcOrd="5" destOrd="0" parTransId="{4CC7EB04-19D5-45E3-80E7-B72C688FFF3E}" sibTransId="{0F493522-A98B-4E23-9A54-6E7F2F7CC1B7}"/>
    <dgm:cxn modelId="{5BE78A1B-A786-455E-BDE9-F7F045548C47}" type="presOf" srcId="{DC96ECFA-9294-48A6-AFE3-7D0A388ED036}" destId="{13BDE751-C154-40FE-94BC-3BB85784752C}" srcOrd="0" destOrd="0" presId="urn:microsoft.com/office/officeart/2005/8/layout/lProcess1"/>
    <dgm:cxn modelId="{49E41240-773E-4C6B-90AF-0B3D59B0ECF6}" srcId="{AD4D870B-E40D-40C3-A9CC-77E4AA028C4A}" destId="{A91C0B86-66E3-4D37-B241-2CB3E218DD77}" srcOrd="4" destOrd="0" parTransId="{BDD3F3FC-EE92-4451-808C-CC75BC149EEB}" sibTransId="{9B78FF5B-7FCB-4B62-BE7C-ABC1EC868514}"/>
    <dgm:cxn modelId="{4C2205B3-4041-4B4B-B35C-988FE4D62B6B}" type="presOf" srcId="{B4A8880C-9833-4872-B5D9-FFBB518D9AD1}" destId="{A89815A2-C791-43CD-B63C-8171F059B1FB}" srcOrd="0" destOrd="0" presId="urn:microsoft.com/office/officeart/2005/8/layout/lProcess1"/>
    <dgm:cxn modelId="{7A9625BF-E22A-409E-BB5B-D1C169449932}" type="presOf" srcId="{78735823-A3E9-4EA3-BABB-05B66DFD5908}" destId="{597497E1-EA10-4D9B-9482-CA559A5C1C63}" srcOrd="0" destOrd="0" presId="urn:microsoft.com/office/officeart/2005/8/layout/lProcess1"/>
    <dgm:cxn modelId="{6DE88D41-44B7-48A8-AA54-7A0786C4CB53}" type="presOf" srcId="{45F8434D-7863-4420-91D1-BB65E440E56D}" destId="{4A7FCABD-A7F5-4A9C-940A-11C59151C30E}" srcOrd="0" destOrd="0" presId="urn:microsoft.com/office/officeart/2005/8/layout/lProcess1"/>
    <dgm:cxn modelId="{77592BE1-8710-4E0F-9FF5-98ED7FE87BC6}" type="presOf" srcId="{6A527C3F-254B-417E-96DA-CD5777BC571A}" destId="{597497E1-EA10-4D9B-9482-CA559A5C1C63}" srcOrd="0" destOrd="2" presId="urn:microsoft.com/office/officeart/2005/8/layout/lProcess1"/>
    <dgm:cxn modelId="{D5C69FFF-3BCC-4837-9A2B-DC295807A775}" type="presOf" srcId="{E20486A5-F31A-40ED-92D6-C346A8C8983B}" destId="{E9D367DE-21BF-45DE-80E5-7B2026A0EA93}" srcOrd="0" destOrd="0" presId="urn:microsoft.com/office/officeart/2005/8/layout/lProcess1"/>
    <dgm:cxn modelId="{4A78B8A3-5C2C-4B8E-B6E6-E7332FB12096}" type="presOf" srcId="{AA1A46FF-BC32-4627-ABF4-11A0A6AF24CB}" destId="{21AAE16F-6BE5-4588-890C-18A1E67341EA}" srcOrd="0" destOrd="0" presId="urn:microsoft.com/office/officeart/2005/8/layout/lProcess1"/>
    <dgm:cxn modelId="{333A9EB0-1488-41F7-BA72-CBFAA6B1E273}" srcId="{FDE8C651-A3B0-4F99-8662-4150CD37B5F4}" destId="{B4A8880C-9833-4872-B5D9-FFBB518D9AD1}" srcOrd="3" destOrd="0" parTransId="{3B522818-676C-4249-8A4F-92FE0B8700B5}" sibTransId="{69C9579B-35CD-4302-9D44-ADAD0369888B}"/>
    <dgm:cxn modelId="{88F6E50A-6E85-4EF3-AC60-1144A56DEF97}" type="presOf" srcId="{1AB31157-7C1E-4328-A480-AEDB6E7FD942}" destId="{DEEE2E32-5A48-43B3-89D3-21F6E49EA2E2}" srcOrd="0" destOrd="0" presId="urn:microsoft.com/office/officeart/2005/8/layout/lProcess1"/>
    <dgm:cxn modelId="{C4D49AD6-971C-4993-85AD-F891DD0F8DCE}" type="presOf" srcId="{1F15FA1D-AE88-471D-8652-5E38AC9B2A8E}" destId="{42CF36D4-62A4-49B3-8EDF-60A0AE4F0413}" srcOrd="0" destOrd="0" presId="urn:microsoft.com/office/officeart/2005/8/layout/lProcess1"/>
    <dgm:cxn modelId="{15B2E6A9-A1D5-4F8D-9512-99BE43593721}" srcId="{FDE8C651-A3B0-4F99-8662-4150CD37B5F4}" destId="{AA1A46FF-BC32-4627-ABF4-11A0A6AF24CB}" srcOrd="1" destOrd="0" parTransId="{E3DA67C8-511E-4804-938A-FE6D616E560D}" sibTransId="{C00F3666-4EC0-46C4-BAA0-37B7CA5AD105}"/>
    <dgm:cxn modelId="{2F8E428D-94F1-42EE-9DB7-E78019A76555}" type="presOf" srcId="{00151178-9136-4BA3-8826-31537639B47B}" destId="{B11BB6B9-9184-409D-BA55-7C2DE0CDB303}" srcOrd="0" destOrd="0" presId="urn:microsoft.com/office/officeart/2005/8/layout/lProcess1"/>
    <dgm:cxn modelId="{02CA17A1-5477-4F56-B11E-D06C000B9E1A}" srcId="{78735823-A3E9-4EA3-BABB-05B66DFD5908}" destId="{6A527C3F-254B-417E-96DA-CD5777BC571A}" srcOrd="1" destOrd="0" parTransId="{D16CEAF6-DC21-4346-9A93-F20CCBA80DAB}" sibTransId="{96657063-82D2-499F-8380-260886EF6DE9}"/>
    <dgm:cxn modelId="{42650E7B-3C32-4447-AB15-A4580AD6362E}" type="presOf" srcId="{A91C0B86-66E3-4D37-B241-2CB3E218DD77}" destId="{66034642-6059-4CF3-A1D8-BEBEC2E50B2B}" srcOrd="0" destOrd="0" presId="urn:microsoft.com/office/officeart/2005/8/layout/lProcess1"/>
    <dgm:cxn modelId="{63B9AC6D-EF63-406E-841A-FE10DE3EEFA2}" type="presOf" srcId="{6F9337AC-E1B2-41B7-BDD5-E9512DEB7020}" destId="{E0277E03-C4D6-4665-BA09-05415A140327}" srcOrd="0" destOrd="0" presId="urn:microsoft.com/office/officeart/2005/8/layout/lProcess1"/>
    <dgm:cxn modelId="{39BA9112-91F4-4BB7-ABE5-E0995A7DD1BE}" srcId="{78735823-A3E9-4EA3-BABB-05B66DFD5908}" destId="{0C4CE0DE-167A-47DD-A05B-1A8FB109EFCF}" srcOrd="0" destOrd="0" parTransId="{0A1A0744-5F3B-46CD-AE02-9F51CBF09D29}" sibTransId="{3775332C-BDD8-4DC4-9FD4-7FFBEA47AC0D}"/>
    <dgm:cxn modelId="{EADE76B3-AEEC-4674-ACD7-229D04C9F964}" srcId="{AD4D870B-E40D-40C3-A9CC-77E4AA028C4A}" destId="{6282C6EE-4396-4528-AF2A-6C452113356A}" srcOrd="2" destOrd="0" parTransId="{5C9F5C3E-15E7-403D-862C-579725F1AE6E}" sibTransId="{DC96ECFA-9294-48A6-AFE3-7D0A388ED036}"/>
    <dgm:cxn modelId="{B8DBD58C-E984-424B-A6C8-FC9FB26A6607}" type="presOf" srcId="{6AAFF5C8-ABAB-40AE-B01D-ECA35710376C}" destId="{E474FBC5-C339-4B12-96FA-C39683CE5A63}" srcOrd="0" destOrd="0" presId="urn:microsoft.com/office/officeart/2005/8/layout/lProcess1"/>
    <dgm:cxn modelId="{988A8970-E04C-4AEE-A722-D3985B00A0C6}" srcId="{FDE8C651-A3B0-4F99-8662-4150CD37B5F4}" destId="{00151178-9136-4BA3-8826-31537639B47B}" srcOrd="0" destOrd="0" parTransId="{5B7D090E-6070-47BE-B345-CCC702D6C54E}" sibTransId="{149E7EBC-5419-4841-9DC9-A1572BCF9774}"/>
    <dgm:cxn modelId="{DCAC811F-0BD4-487D-BB03-24CC283BCF11}" type="presOf" srcId="{6D13483A-6C89-4A98-AE92-CE82B27F4E11}" destId="{915B4215-516A-4D05-AF1E-7E102048EBC5}" srcOrd="0" destOrd="0" presId="urn:microsoft.com/office/officeart/2005/8/layout/lProcess1"/>
    <dgm:cxn modelId="{43DD1964-EC13-4639-971E-EFFD2CC242B7}" type="presOf" srcId="{6D72017A-4F88-448B-A107-9A8861399441}" destId="{851B1C73-1E7C-4F84-B869-8EED2D2DFA9F}" srcOrd="0" destOrd="0" presId="urn:microsoft.com/office/officeart/2005/8/layout/lProcess1"/>
    <dgm:cxn modelId="{31383F95-0B46-4AA2-896D-777DEBD15CB2}" srcId="{AD4D870B-E40D-40C3-A9CC-77E4AA028C4A}" destId="{1AB31157-7C1E-4328-A480-AEDB6E7FD942}" srcOrd="1" destOrd="0" parTransId="{DD97495A-F9EE-4D4D-9B17-2D8F0842DAB5}" sibTransId="{1F15FA1D-AE88-471D-8652-5E38AC9B2A8E}"/>
    <dgm:cxn modelId="{FF6A8255-63C8-4270-81CF-B4C67EF9A898}" srcId="{FDE8C651-A3B0-4F99-8662-4150CD37B5F4}" destId="{6D13483A-6C89-4A98-AE92-CE82B27F4E11}" srcOrd="4" destOrd="0" parTransId="{37DA4185-A339-4E6A-9A05-0A5DBCE328EE}" sibTransId="{580D63CB-8CDD-4182-A000-341C018AD668}"/>
    <dgm:cxn modelId="{B99FC99B-E4CA-4F34-B50A-1F4C20027B16}" type="presOf" srcId="{9B78FF5B-7FCB-4B62-BE7C-ABC1EC868514}" destId="{82AD2617-12DB-4F40-A5F2-7248D0DCCF34}" srcOrd="0" destOrd="0" presId="urn:microsoft.com/office/officeart/2005/8/layout/lProcess1"/>
    <dgm:cxn modelId="{B71EB63A-027F-43A3-BBD2-7D81A3AF94A6}" srcId="{AD4D870B-E40D-40C3-A9CC-77E4AA028C4A}" destId="{E20486A5-F31A-40ED-92D6-C346A8C8983B}" srcOrd="3" destOrd="0" parTransId="{FEBC2A96-2EAA-4261-B369-8FCB55991A06}" sibTransId="{3F22AD18-DBE0-4B34-A280-45D0A69DCECF}"/>
    <dgm:cxn modelId="{32BF09F5-313D-491A-8480-767DF28382D1}" type="presOf" srcId="{0C4CE0DE-167A-47DD-A05B-1A8FB109EFCF}" destId="{597497E1-EA10-4D9B-9482-CA559A5C1C63}" srcOrd="0" destOrd="1" presId="urn:microsoft.com/office/officeart/2005/8/layout/lProcess1"/>
    <dgm:cxn modelId="{1E22DDD8-CB5F-4453-9EC4-5D601BAF57EC}" type="presOf" srcId="{FDE8C651-A3B0-4F99-8662-4150CD37B5F4}" destId="{E4789DDE-D9F3-46E1-B813-AE05DC9042CA}" srcOrd="0" destOrd="0" presId="urn:microsoft.com/office/officeart/2005/8/layout/lProcess1"/>
    <dgm:cxn modelId="{51A68CCB-5176-45A1-9E3F-0E9ED7F07AE4}" srcId="{AD4D870B-E40D-40C3-A9CC-77E4AA028C4A}" destId="{45F8434D-7863-4420-91D1-BB65E440E56D}" srcOrd="5" destOrd="0" parTransId="{5FE2516F-10C8-4055-B0DA-E79116A36EFF}" sibTransId="{D46BC343-42BD-4958-BD3A-B7C0A54860E9}"/>
    <dgm:cxn modelId="{4F8E1B8F-5318-43C4-9534-E4123F33DE64}" type="presOf" srcId="{6282C6EE-4396-4528-AF2A-6C452113356A}" destId="{87F7DADC-59A1-4056-A7F2-8114478FBF56}" srcOrd="0" destOrd="0" presId="urn:microsoft.com/office/officeart/2005/8/layout/lProcess1"/>
    <dgm:cxn modelId="{22748F2C-1D12-4B38-A395-2E14C238FBEF}" srcId="{AD4D870B-E40D-40C3-A9CC-77E4AA028C4A}" destId="{78735823-A3E9-4EA3-BABB-05B66DFD5908}" srcOrd="0" destOrd="0" parTransId="{6D72017A-4F88-448B-A107-9A8861399441}" sibTransId="{6AAFF5C8-ABAB-40AE-B01D-ECA35710376C}"/>
    <dgm:cxn modelId="{AB1919D8-D181-4C1F-8482-050250F43FBD}" type="presOf" srcId="{AD4D870B-E40D-40C3-A9CC-77E4AA028C4A}" destId="{6EEB0D8A-4E30-4C90-B5DF-4F2591436205}" srcOrd="0" destOrd="0" presId="urn:microsoft.com/office/officeart/2005/8/layout/lProcess1"/>
    <dgm:cxn modelId="{845E4299-8B0C-4B75-9E4A-A01F8191B342}" type="presOf" srcId="{3F22AD18-DBE0-4B34-A280-45D0A69DCECF}" destId="{C2C6A7A4-E79C-41A4-A463-E5095720E7D0}" srcOrd="0" destOrd="0" presId="urn:microsoft.com/office/officeart/2005/8/layout/lProcess1"/>
    <dgm:cxn modelId="{4A1C4C63-51FC-4781-8404-8A737228B5EE}" type="presParOf" srcId="{E4789DDE-D9F3-46E1-B813-AE05DC9042CA}" destId="{26065005-05CE-4EA6-92EC-653F46A727AA}" srcOrd="0" destOrd="0" presId="urn:microsoft.com/office/officeart/2005/8/layout/lProcess1"/>
    <dgm:cxn modelId="{A57CF5E3-2A07-490A-AA6C-8C8CEBF6FEE9}" type="presParOf" srcId="{26065005-05CE-4EA6-92EC-653F46A727AA}" destId="{B11BB6B9-9184-409D-BA55-7C2DE0CDB303}" srcOrd="0" destOrd="0" presId="urn:microsoft.com/office/officeart/2005/8/layout/lProcess1"/>
    <dgm:cxn modelId="{63B281B3-8994-4BBB-9EC6-51F1AE2F7B1E}" type="presParOf" srcId="{E4789DDE-D9F3-46E1-B813-AE05DC9042CA}" destId="{1A29F7B0-270C-4C05-8B2B-F0510721445B}" srcOrd="1" destOrd="0" presId="urn:microsoft.com/office/officeart/2005/8/layout/lProcess1"/>
    <dgm:cxn modelId="{3259AE5B-9860-4596-8072-A5945BE73580}" type="presParOf" srcId="{E4789DDE-D9F3-46E1-B813-AE05DC9042CA}" destId="{C7FEDD5D-D69C-44DD-B3FF-A57AE98DD2D5}" srcOrd="2" destOrd="0" presId="urn:microsoft.com/office/officeart/2005/8/layout/lProcess1"/>
    <dgm:cxn modelId="{DF7865C6-E1F4-4CEA-B68D-C79240B0DD1B}" type="presParOf" srcId="{C7FEDD5D-D69C-44DD-B3FF-A57AE98DD2D5}" destId="{21AAE16F-6BE5-4588-890C-18A1E67341EA}" srcOrd="0" destOrd="0" presId="urn:microsoft.com/office/officeart/2005/8/layout/lProcess1"/>
    <dgm:cxn modelId="{1ADE15DE-6CE2-41A1-9C81-BC2C2F4C2424}" type="presParOf" srcId="{E4789DDE-D9F3-46E1-B813-AE05DC9042CA}" destId="{176D483B-4D81-4E9E-987C-57D87086A68C}" srcOrd="3" destOrd="0" presId="urn:microsoft.com/office/officeart/2005/8/layout/lProcess1"/>
    <dgm:cxn modelId="{5225BAB5-1E9C-4176-8126-21E301C6EDE9}" type="presParOf" srcId="{E4789DDE-D9F3-46E1-B813-AE05DC9042CA}" destId="{19EF6389-395C-4E6C-A99F-AFF9A966E099}" srcOrd="4" destOrd="0" presId="urn:microsoft.com/office/officeart/2005/8/layout/lProcess1"/>
    <dgm:cxn modelId="{65C73B8A-C3EB-414E-AD8E-B59777F1401C}" type="presParOf" srcId="{19EF6389-395C-4E6C-A99F-AFF9A966E099}" destId="{6EEB0D8A-4E30-4C90-B5DF-4F2591436205}" srcOrd="0" destOrd="0" presId="urn:microsoft.com/office/officeart/2005/8/layout/lProcess1"/>
    <dgm:cxn modelId="{F9C6891A-F0A4-428D-8D88-069B753A090C}" type="presParOf" srcId="{19EF6389-395C-4E6C-A99F-AFF9A966E099}" destId="{851B1C73-1E7C-4F84-B869-8EED2D2DFA9F}" srcOrd="1" destOrd="0" presId="urn:microsoft.com/office/officeart/2005/8/layout/lProcess1"/>
    <dgm:cxn modelId="{8F0D750A-0A58-4041-BCD7-CFDEEB7282A1}" type="presParOf" srcId="{19EF6389-395C-4E6C-A99F-AFF9A966E099}" destId="{597497E1-EA10-4D9B-9482-CA559A5C1C63}" srcOrd="2" destOrd="0" presId="urn:microsoft.com/office/officeart/2005/8/layout/lProcess1"/>
    <dgm:cxn modelId="{31CEF0E4-5A98-4E8E-823D-6BAC1119CCB9}" type="presParOf" srcId="{19EF6389-395C-4E6C-A99F-AFF9A966E099}" destId="{E474FBC5-C339-4B12-96FA-C39683CE5A63}" srcOrd="3" destOrd="0" presId="urn:microsoft.com/office/officeart/2005/8/layout/lProcess1"/>
    <dgm:cxn modelId="{9CD213D7-4E1A-4929-AC71-425E4F92B693}" type="presParOf" srcId="{19EF6389-395C-4E6C-A99F-AFF9A966E099}" destId="{DEEE2E32-5A48-43B3-89D3-21F6E49EA2E2}" srcOrd="4" destOrd="0" presId="urn:microsoft.com/office/officeart/2005/8/layout/lProcess1"/>
    <dgm:cxn modelId="{D8A91ED5-26F3-4A4D-BAB2-0FEE32F270B1}" type="presParOf" srcId="{19EF6389-395C-4E6C-A99F-AFF9A966E099}" destId="{42CF36D4-62A4-49B3-8EDF-60A0AE4F0413}" srcOrd="5" destOrd="0" presId="urn:microsoft.com/office/officeart/2005/8/layout/lProcess1"/>
    <dgm:cxn modelId="{A4C27FE2-DDCF-4C50-B8A9-CA0EE7F4AC1A}" type="presParOf" srcId="{19EF6389-395C-4E6C-A99F-AFF9A966E099}" destId="{87F7DADC-59A1-4056-A7F2-8114478FBF56}" srcOrd="6" destOrd="0" presId="urn:microsoft.com/office/officeart/2005/8/layout/lProcess1"/>
    <dgm:cxn modelId="{DA5052F3-41C7-405B-B30E-61A56237CAC1}" type="presParOf" srcId="{19EF6389-395C-4E6C-A99F-AFF9A966E099}" destId="{13BDE751-C154-40FE-94BC-3BB85784752C}" srcOrd="7" destOrd="0" presId="urn:microsoft.com/office/officeart/2005/8/layout/lProcess1"/>
    <dgm:cxn modelId="{044A487B-93EB-42D0-ADE3-77C60C7B77A1}" type="presParOf" srcId="{19EF6389-395C-4E6C-A99F-AFF9A966E099}" destId="{E9D367DE-21BF-45DE-80E5-7B2026A0EA93}" srcOrd="8" destOrd="0" presId="urn:microsoft.com/office/officeart/2005/8/layout/lProcess1"/>
    <dgm:cxn modelId="{C72157CA-0176-4804-A31C-9B7C51C0CFDB}" type="presParOf" srcId="{19EF6389-395C-4E6C-A99F-AFF9A966E099}" destId="{C2C6A7A4-E79C-41A4-A463-E5095720E7D0}" srcOrd="9" destOrd="0" presId="urn:microsoft.com/office/officeart/2005/8/layout/lProcess1"/>
    <dgm:cxn modelId="{53C9EC98-CF1F-4F5C-913C-34CC85D8B31A}" type="presParOf" srcId="{19EF6389-395C-4E6C-A99F-AFF9A966E099}" destId="{66034642-6059-4CF3-A1D8-BEBEC2E50B2B}" srcOrd="10" destOrd="0" presId="urn:microsoft.com/office/officeart/2005/8/layout/lProcess1"/>
    <dgm:cxn modelId="{B6FB270D-5602-4A66-AAE0-AA1071B2205A}" type="presParOf" srcId="{19EF6389-395C-4E6C-A99F-AFF9A966E099}" destId="{82AD2617-12DB-4F40-A5F2-7248D0DCCF34}" srcOrd="11" destOrd="0" presId="urn:microsoft.com/office/officeart/2005/8/layout/lProcess1"/>
    <dgm:cxn modelId="{8EB190BA-DA8B-4BB0-A36D-C4A068BD91E7}" type="presParOf" srcId="{19EF6389-395C-4E6C-A99F-AFF9A966E099}" destId="{4A7FCABD-A7F5-4A9C-940A-11C59151C30E}" srcOrd="12" destOrd="0" presId="urn:microsoft.com/office/officeart/2005/8/layout/lProcess1"/>
    <dgm:cxn modelId="{E25F7254-D171-40E5-9E1D-3EA08521CE20}" type="presParOf" srcId="{E4789DDE-D9F3-46E1-B813-AE05DC9042CA}" destId="{0C421318-4444-4D6A-9C2F-DD419CEABA79}" srcOrd="5" destOrd="0" presId="urn:microsoft.com/office/officeart/2005/8/layout/lProcess1"/>
    <dgm:cxn modelId="{F59CAA75-C3BE-4BA1-BA6C-45CE66916217}" type="presParOf" srcId="{E4789DDE-D9F3-46E1-B813-AE05DC9042CA}" destId="{01F3378F-0E7A-45C4-8FA1-F0CE6AC8007E}" srcOrd="6" destOrd="0" presId="urn:microsoft.com/office/officeart/2005/8/layout/lProcess1"/>
    <dgm:cxn modelId="{B56E48B4-40FD-48BF-986A-304D16DEC46F}" type="presParOf" srcId="{01F3378F-0E7A-45C4-8FA1-F0CE6AC8007E}" destId="{A89815A2-C791-43CD-B63C-8171F059B1FB}" srcOrd="0" destOrd="0" presId="urn:microsoft.com/office/officeart/2005/8/layout/lProcess1"/>
    <dgm:cxn modelId="{723585E7-2943-41FC-AA9A-B6C9913A1A01}" type="presParOf" srcId="{E4789DDE-D9F3-46E1-B813-AE05DC9042CA}" destId="{D12A89D6-3CB6-40A0-8DD3-46BCB11CEED6}" srcOrd="7" destOrd="0" presId="urn:microsoft.com/office/officeart/2005/8/layout/lProcess1"/>
    <dgm:cxn modelId="{2136A25C-FC32-406A-93EC-244B82C74392}" type="presParOf" srcId="{E4789DDE-D9F3-46E1-B813-AE05DC9042CA}" destId="{444E5A0A-EA2C-4FB1-85A2-707D199C2BBC}" srcOrd="8" destOrd="0" presId="urn:microsoft.com/office/officeart/2005/8/layout/lProcess1"/>
    <dgm:cxn modelId="{9D0C006F-1A88-4F79-A357-B043B6E2EC7A}" type="presParOf" srcId="{444E5A0A-EA2C-4FB1-85A2-707D199C2BBC}" destId="{915B4215-516A-4D05-AF1E-7E102048EBC5}" srcOrd="0" destOrd="0" presId="urn:microsoft.com/office/officeart/2005/8/layout/lProcess1"/>
    <dgm:cxn modelId="{1DD4B14B-ED02-41EF-970A-0811B16ABBCB}" type="presParOf" srcId="{E4789DDE-D9F3-46E1-B813-AE05DC9042CA}" destId="{68307E22-0706-4ED4-B40A-B67F2B0872B7}" srcOrd="9" destOrd="0" presId="urn:microsoft.com/office/officeart/2005/8/layout/lProcess1"/>
    <dgm:cxn modelId="{0ED6459F-E10A-437E-B2F9-0B5C9EA558CD}" type="presParOf" srcId="{E4789DDE-D9F3-46E1-B813-AE05DC9042CA}" destId="{F42CB7B0-D41E-4E5F-872B-C4B6AA59A345}" srcOrd="10" destOrd="0" presId="urn:microsoft.com/office/officeart/2005/8/layout/lProcess1"/>
    <dgm:cxn modelId="{3EB449BC-894D-4237-98BD-00C8D7C0D1CA}" type="presParOf" srcId="{F42CB7B0-D41E-4E5F-872B-C4B6AA59A345}" destId="{E0277E03-C4D6-4665-BA09-05415A140327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1BB6B9-9184-409D-BA55-7C2DE0CDB303}">
      <dsp:nvSpPr>
        <dsp:cNvPr id="0" name=""/>
        <dsp:cNvSpPr/>
      </dsp:nvSpPr>
      <dsp:spPr>
        <a:xfrm>
          <a:off x="587911" y="1988"/>
          <a:ext cx="1473917" cy="863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Fragegruppen erstellen</a:t>
          </a:r>
        </a:p>
      </dsp:txBody>
      <dsp:txXfrm>
        <a:off x="587911" y="1988"/>
        <a:ext cx="1473917" cy="863999"/>
      </dsp:txXfrm>
    </dsp:sp>
    <dsp:sp modelId="{21AAE16F-6BE5-4588-890C-18A1E67341EA}">
      <dsp:nvSpPr>
        <dsp:cNvPr id="0" name=""/>
        <dsp:cNvSpPr/>
      </dsp:nvSpPr>
      <dsp:spPr>
        <a:xfrm>
          <a:off x="2268177" y="1988"/>
          <a:ext cx="1473917" cy="841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Freitext/ Einleitungstext hinzufügen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(optional)</a:t>
          </a:r>
        </a:p>
      </dsp:txBody>
      <dsp:txXfrm>
        <a:off x="2268177" y="1988"/>
        <a:ext cx="1473917" cy="841547"/>
      </dsp:txXfrm>
    </dsp:sp>
    <dsp:sp modelId="{6EEB0D8A-4E30-4C90-B5DF-4F2591436205}">
      <dsp:nvSpPr>
        <dsp:cNvPr id="0" name=""/>
        <dsp:cNvSpPr/>
      </dsp:nvSpPr>
      <dsp:spPr>
        <a:xfrm>
          <a:off x="3949209" y="1988"/>
          <a:ext cx="2013238" cy="841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u="none" kern="1200" dirty="0">
              <a:solidFill>
                <a:schemeClr val="bg1"/>
              </a:solidFill>
            </a:rPr>
            <a:t>Fragen hinzufügen</a:t>
          </a:r>
        </a:p>
      </dsp:txBody>
      <dsp:txXfrm>
        <a:off x="3949209" y="1988"/>
        <a:ext cx="2013238" cy="841547"/>
      </dsp:txXfrm>
    </dsp:sp>
    <dsp:sp modelId="{851B1C73-1E7C-4F84-B869-8EED2D2DFA9F}">
      <dsp:nvSpPr>
        <dsp:cNvPr id="0" name=""/>
        <dsp:cNvSpPr/>
      </dsp:nvSpPr>
      <dsp:spPr>
        <a:xfrm rot="5400000">
          <a:off x="4923587" y="875778"/>
          <a:ext cx="64483" cy="644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7497E1-EA10-4D9B-9482-CA559A5C1C63}">
      <dsp:nvSpPr>
        <dsp:cNvPr id="0" name=""/>
        <dsp:cNvSpPr/>
      </dsp:nvSpPr>
      <dsp:spPr>
        <a:xfrm>
          <a:off x="3949762" y="972504"/>
          <a:ext cx="2012133" cy="5738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36000" rIns="12700" bIns="1270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u="none" kern="1200" dirty="0"/>
            <a:t>Skalenfrage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00" u="none" kern="1200" dirty="0"/>
            <a:t>…mit einfacher Beschriftung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00" u="none" kern="1200" dirty="0"/>
            <a:t>…mit erweiterten Poltexten</a:t>
          </a:r>
        </a:p>
      </dsp:txBody>
      <dsp:txXfrm>
        <a:off x="3949762" y="972504"/>
        <a:ext cx="2012133" cy="573810"/>
      </dsp:txXfrm>
    </dsp:sp>
    <dsp:sp modelId="{E474FBC5-C339-4B12-96FA-C39683CE5A63}">
      <dsp:nvSpPr>
        <dsp:cNvPr id="0" name=""/>
        <dsp:cNvSpPr/>
      </dsp:nvSpPr>
      <dsp:spPr>
        <a:xfrm rot="5400000">
          <a:off x="4923587" y="1578556"/>
          <a:ext cx="64483" cy="644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E2E32-5A48-43B3-89D3-21F6E49EA2E2}">
      <dsp:nvSpPr>
        <dsp:cNvPr id="0" name=""/>
        <dsp:cNvSpPr/>
      </dsp:nvSpPr>
      <dsp:spPr>
        <a:xfrm>
          <a:off x="3949209" y="1675282"/>
          <a:ext cx="2013238" cy="3684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/>
            <a:t>Offene Frage</a:t>
          </a:r>
        </a:p>
      </dsp:txBody>
      <dsp:txXfrm>
        <a:off x="3949209" y="1675282"/>
        <a:ext cx="2013238" cy="368479"/>
      </dsp:txXfrm>
    </dsp:sp>
    <dsp:sp modelId="{42CF36D4-62A4-49B3-8EDF-60A0AE4F0413}">
      <dsp:nvSpPr>
        <dsp:cNvPr id="0" name=""/>
        <dsp:cNvSpPr/>
      </dsp:nvSpPr>
      <dsp:spPr>
        <a:xfrm rot="5400000">
          <a:off x="4923587" y="2076003"/>
          <a:ext cx="64483" cy="644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F7DADC-59A1-4056-A7F2-8114478FBF56}">
      <dsp:nvSpPr>
        <dsp:cNvPr id="0" name=""/>
        <dsp:cNvSpPr/>
      </dsp:nvSpPr>
      <dsp:spPr>
        <a:xfrm>
          <a:off x="3948443" y="2172729"/>
          <a:ext cx="2014771" cy="3684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/>
            <a:t>Segmentierte Offene Frage</a:t>
          </a:r>
        </a:p>
      </dsp:txBody>
      <dsp:txXfrm>
        <a:off x="3948443" y="2172729"/>
        <a:ext cx="2014771" cy="368479"/>
      </dsp:txXfrm>
    </dsp:sp>
    <dsp:sp modelId="{13BDE751-C154-40FE-94BC-3BB85784752C}">
      <dsp:nvSpPr>
        <dsp:cNvPr id="0" name=""/>
        <dsp:cNvSpPr/>
      </dsp:nvSpPr>
      <dsp:spPr>
        <a:xfrm rot="5400000">
          <a:off x="4923587" y="2573451"/>
          <a:ext cx="64483" cy="644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D367DE-21BF-45DE-80E5-7B2026A0EA93}">
      <dsp:nvSpPr>
        <dsp:cNvPr id="0" name=""/>
        <dsp:cNvSpPr/>
      </dsp:nvSpPr>
      <dsp:spPr>
        <a:xfrm>
          <a:off x="3949209" y="2670177"/>
          <a:ext cx="2013238" cy="3684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/>
            <a:t>Single-Choice-Frage</a:t>
          </a:r>
        </a:p>
      </dsp:txBody>
      <dsp:txXfrm>
        <a:off x="3949209" y="2670177"/>
        <a:ext cx="2013238" cy="368479"/>
      </dsp:txXfrm>
    </dsp:sp>
    <dsp:sp modelId="{C2C6A7A4-E79C-41A4-A463-E5095720E7D0}">
      <dsp:nvSpPr>
        <dsp:cNvPr id="0" name=""/>
        <dsp:cNvSpPr/>
      </dsp:nvSpPr>
      <dsp:spPr>
        <a:xfrm rot="5400000">
          <a:off x="4923587" y="3070898"/>
          <a:ext cx="64483" cy="644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034642-6059-4CF3-A1D8-BEBEC2E50B2B}">
      <dsp:nvSpPr>
        <dsp:cNvPr id="0" name=""/>
        <dsp:cNvSpPr/>
      </dsp:nvSpPr>
      <dsp:spPr>
        <a:xfrm>
          <a:off x="3949209" y="3167624"/>
          <a:ext cx="2013238" cy="3684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/>
            <a:t>Multiple-Choice-Frage</a:t>
          </a:r>
        </a:p>
      </dsp:txBody>
      <dsp:txXfrm>
        <a:off x="3949209" y="3167624"/>
        <a:ext cx="2013238" cy="368479"/>
      </dsp:txXfrm>
    </dsp:sp>
    <dsp:sp modelId="{82AD2617-12DB-4F40-A5F2-7248D0DCCF34}">
      <dsp:nvSpPr>
        <dsp:cNvPr id="0" name=""/>
        <dsp:cNvSpPr/>
      </dsp:nvSpPr>
      <dsp:spPr>
        <a:xfrm rot="5400000">
          <a:off x="4923587" y="3568345"/>
          <a:ext cx="64483" cy="644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FCABD-A7F5-4A9C-940A-11C59151C30E}">
      <dsp:nvSpPr>
        <dsp:cNvPr id="0" name=""/>
        <dsp:cNvSpPr/>
      </dsp:nvSpPr>
      <dsp:spPr>
        <a:xfrm>
          <a:off x="3949209" y="3665071"/>
          <a:ext cx="2013238" cy="3684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/>
            <a:t>Sonstige Fragetypen</a:t>
          </a:r>
        </a:p>
      </dsp:txBody>
      <dsp:txXfrm>
        <a:off x="3949209" y="3665071"/>
        <a:ext cx="2013238" cy="368479"/>
      </dsp:txXfrm>
    </dsp:sp>
    <dsp:sp modelId="{A89815A2-C791-43CD-B63C-8171F059B1FB}">
      <dsp:nvSpPr>
        <dsp:cNvPr id="0" name=""/>
        <dsp:cNvSpPr/>
      </dsp:nvSpPr>
      <dsp:spPr>
        <a:xfrm>
          <a:off x="6169563" y="1988"/>
          <a:ext cx="1473917" cy="841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Optische Gestaltung des Fragebogens</a:t>
          </a:r>
        </a:p>
      </dsp:txBody>
      <dsp:txXfrm>
        <a:off x="6169563" y="1988"/>
        <a:ext cx="1473917" cy="841547"/>
      </dsp:txXfrm>
    </dsp:sp>
    <dsp:sp modelId="{915B4215-516A-4D05-AF1E-7E102048EBC5}">
      <dsp:nvSpPr>
        <dsp:cNvPr id="0" name=""/>
        <dsp:cNvSpPr/>
      </dsp:nvSpPr>
      <dsp:spPr>
        <a:xfrm>
          <a:off x="7849829" y="1988"/>
          <a:ext cx="1473917" cy="841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Mussfragen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(optional)</a:t>
          </a:r>
        </a:p>
      </dsp:txBody>
      <dsp:txXfrm>
        <a:off x="7849829" y="1988"/>
        <a:ext cx="1473917" cy="841547"/>
      </dsp:txXfrm>
    </dsp:sp>
    <dsp:sp modelId="{E0277E03-C4D6-4665-BA09-05415A140327}">
      <dsp:nvSpPr>
        <dsp:cNvPr id="0" name=""/>
        <dsp:cNvSpPr/>
      </dsp:nvSpPr>
      <dsp:spPr>
        <a:xfrm>
          <a:off x="9530095" y="1988"/>
          <a:ext cx="1473917" cy="841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Filterführung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/>
            <a:t>(optional)</a:t>
          </a:r>
        </a:p>
      </dsp:txBody>
      <dsp:txXfrm>
        <a:off x="9530095" y="1988"/>
        <a:ext cx="1473917" cy="8415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59025-3C63-43C4-8B0E-710151024EA7}" type="datetimeFigureOut">
              <a:rPr lang="de-DE" smtClean="0"/>
              <a:t>25.11.2020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0CF58-F8AE-4306-91E6-E5B4FBFABC0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6526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2838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4770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9793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8135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5086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2424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5079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7337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6970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2634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9889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81437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5000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5205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99135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405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0CF58-F8AE-4306-91E6-E5B4FBFABC01}" type="slidenum">
              <a:rPr lang="de-DE" smtClean="0"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0071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92E4DB1-9E18-419C-AB3D-BD869B992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8" y="1268412"/>
            <a:ext cx="5976000" cy="3656515"/>
          </a:xfrm>
          <a:prstGeom prst="rect">
            <a:avLst/>
          </a:prstGeom>
        </p:spPr>
        <p:txBody>
          <a:bodyPr anchor="t"/>
          <a:lstStyle>
            <a:lvl1pPr algn="l">
              <a:defRPr sz="6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0F49FBC8-B96B-455F-85D7-9A804472D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037" y="5208436"/>
            <a:ext cx="5975351" cy="1396536"/>
          </a:xfrm>
        </p:spPr>
        <p:txBody>
          <a:bodyPr anchor="b"/>
          <a:lstStyle>
            <a:lvl1pPr marL="0" indent="0" algn="l">
              <a:buNone/>
              <a:defRPr sz="1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8" name="Bildplatzhalter 9">
            <a:extLst>
              <a:ext uri="{FF2B5EF4-FFF2-40B4-BE49-F238E27FC236}">
                <a16:creationId xmlns:a16="http://schemas.microsoft.com/office/drawing/2014/main" xmlns="" id="{8F2F4E45-6575-48BB-B7F1-A75E8397FF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5425" y="1268412"/>
            <a:ext cx="5316538" cy="529293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43142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92E4DB1-9E18-419C-AB3D-BD869B992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8" y="1306513"/>
            <a:ext cx="5976000" cy="3642276"/>
          </a:xfrm>
          <a:prstGeom prst="rect">
            <a:avLst/>
          </a:prstGeom>
        </p:spPr>
        <p:txBody>
          <a:bodyPr anchor="t"/>
          <a:lstStyle>
            <a:lvl1pPr algn="l">
              <a:defRPr sz="4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0F49FBC8-B96B-455F-85D7-9A804472D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037" y="5208436"/>
            <a:ext cx="5975351" cy="1396536"/>
          </a:xfrm>
        </p:spPr>
        <p:txBody>
          <a:bodyPr anchor="b"/>
          <a:lstStyle>
            <a:lvl1pPr marL="0" indent="0" algn="l">
              <a:buNone/>
              <a:defRPr sz="1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8" name="Bildplatzhalter 9">
            <a:extLst>
              <a:ext uri="{FF2B5EF4-FFF2-40B4-BE49-F238E27FC236}">
                <a16:creationId xmlns:a16="http://schemas.microsoft.com/office/drawing/2014/main" xmlns="" id="{8F2F4E45-6575-48BB-B7F1-A75E8397FF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5425" y="1268412"/>
            <a:ext cx="5316538" cy="529293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8627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E87C6A3-E0EF-4FA5-9985-39667BB5D1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1324895"/>
            <a:ext cx="11591924" cy="6888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7163F39-DA16-4AA3-9128-D0141D3C3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CACADEE-A7A1-4B00-995B-32E6A1A02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194B1DF-2FD1-40EA-AC3F-A033005D1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</p:spTree>
    <p:extLst>
      <p:ext uri="{BB962C8B-B14F-4D97-AF65-F5344CB8AC3E}">
        <p14:creationId xmlns:p14="http://schemas.microsoft.com/office/powerpoint/2010/main" val="374445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1324895"/>
            <a:ext cx="11591924" cy="6888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2604" y="6471135"/>
            <a:ext cx="359358" cy="204998"/>
          </a:xfrm>
          <a:prstGeom prst="rect">
            <a:avLst/>
          </a:prstGeom>
        </p:spPr>
        <p:txBody>
          <a:bodyPr/>
          <a:lstStyle/>
          <a:p>
            <a:fld id="{968FC3C1-8B2E-4CF4-97FE-57A4E19AC87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xmlns="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2241550"/>
            <a:ext cx="11591925" cy="39957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89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(schm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1324895"/>
            <a:ext cx="5975982" cy="6888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xmlns="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8" y="2241550"/>
            <a:ext cx="5975982" cy="39957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xmlns="" id="{D94CEDF7-7515-40D4-8CD3-D88A3A51AE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5425" y="1268412"/>
            <a:ext cx="5316538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36650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, Text und Bild (schm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6662" y="1324895"/>
            <a:ext cx="5975982" cy="6888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xmlns="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16662" y="2241550"/>
            <a:ext cx="5975982" cy="39957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xmlns="" id="{D94CEDF7-7515-40D4-8CD3-D88A3A51AE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9356" y="1268413"/>
            <a:ext cx="5316538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06835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, Text und Bild (schm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578" y="1318804"/>
            <a:ext cx="5312316" cy="6888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xmlns="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16662" y="2241550"/>
            <a:ext cx="5975982" cy="39957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xmlns="" id="{D94CEDF7-7515-40D4-8CD3-D88A3A51AE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9356" y="2241550"/>
            <a:ext cx="5316538" cy="3995738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63935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, Text und Bild (schm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1324895"/>
            <a:ext cx="5975982" cy="6888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xmlns="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8" y="2241550"/>
            <a:ext cx="5975982" cy="39957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xmlns="" id="{D94CEDF7-7515-40D4-8CD3-D88A3A51AE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5425" y="2241549"/>
            <a:ext cx="5316538" cy="3995738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xmlns="" id="{8B173FAC-E9FA-4DF8-89AA-27A93E821F2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BACC414F-4EE8-409B-97B3-18FA8D5B188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</p:spTree>
    <p:extLst>
      <p:ext uri="{BB962C8B-B14F-4D97-AF65-F5344CB8AC3E}">
        <p14:creationId xmlns:p14="http://schemas.microsoft.com/office/powerpoint/2010/main" val="70606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(bre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1324895"/>
            <a:ext cx="3659721" cy="6888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2604" y="6471135"/>
            <a:ext cx="359358" cy="204998"/>
          </a:xfrm>
          <a:prstGeom prst="rect">
            <a:avLst/>
          </a:prstGeom>
        </p:spPr>
        <p:txBody>
          <a:bodyPr/>
          <a:lstStyle/>
          <a:p>
            <a:fld id="{968FC3C1-8B2E-4CF4-97FE-57A4E19AC87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xmlns="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8" y="2241550"/>
            <a:ext cx="3659721" cy="39957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xmlns="" id="{D94CEDF7-7515-40D4-8CD3-D88A3A51AE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9796" y="1268412"/>
            <a:ext cx="7632167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71478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, Text und Bild (bre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1324895"/>
            <a:ext cx="3659721" cy="6888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2604" y="6471135"/>
            <a:ext cx="359358" cy="204998"/>
          </a:xfrm>
          <a:prstGeom prst="rect">
            <a:avLst/>
          </a:prstGeom>
        </p:spPr>
        <p:txBody>
          <a:bodyPr/>
          <a:lstStyle/>
          <a:p>
            <a:fld id="{968FC3C1-8B2E-4CF4-97FE-57A4E19AC87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xmlns="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8" y="2241550"/>
            <a:ext cx="3659721" cy="39957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xmlns="" id="{D94CEDF7-7515-40D4-8CD3-D88A3A51AE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9796" y="2241549"/>
            <a:ext cx="7632167" cy="3995738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046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9" y="1324895"/>
            <a:ext cx="3156346" cy="6888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2604" y="6471135"/>
            <a:ext cx="359358" cy="204998"/>
          </a:xfrm>
          <a:prstGeom prst="rect">
            <a:avLst/>
          </a:prstGeom>
        </p:spPr>
        <p:txBody>
          <a:bodyPr/>
          <a:lstStyle/>
          <a:p>
            <a:fld id="{968FC3C1-8B2E-4CF4-97FE-57A4E19AC87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xmlns="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9" y="2241550"/>
            <a:ext cx="3156346" cy="39957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xmlns="" id="{D94CEDF7-7515-40D4-8CD3-D88A3A51AE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68208" y="1268412"/>
            <a:ext cx="3923755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xmlns="" id="{02B1BBEC-2C7A-44FF-9604-43F3B9CC2E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56421" y="1268412"/>
            <a:ext cx="3923755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17111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2604" y="6471135"/>
            <a:ext cx="359358" cy="204998"/>
          </a:xfrm>
          <a:prstGeom prst="rect">
            <a:avLst/>
          </a:prstGeom>
        </p:spPr>
        <p:txBody>
          <a:bodyPr/>
          <a:lstStyle/>
          <a:p>
            <a:fld id="{968FC3C1-8B2E-4CF4-97FE-57A4E19AC87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xmlns="" id="{83ED38F5-D973-4765-B726-EC1D0DCBE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9" y="3609020"/>
            <a:ext cx="2303573" cy="2628268"/>
          </a:xfrm>
        </p:spPr>
        <p:txBody>
          <a:bodyPr/>
          <a:lstStyle>
            <a:lvl1pPr marL="92075" indent="-92075">
              <a:defRPr sz="1500"/>
            </a:lvl1pPr>
            <a:lvl2pPr marL="182563" indent="-90488">
              <a:defRPr sz="1500"/>
            </a:lvl2pPr>
            <a:lvl3pPr marL="266700" indent="-84138">
              <a:defRPr sz="1500"/>
            </a:lvl3pPr>
            <a:lvl4pPr marL="358775" indent="-92075">
              <a:defRPr sz="1500"/>
            </a:lvl4pPr>
            <a:lvl5pPr marL="449263" indent="-90488">
              <a:defRPr sz="15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xmlns="" id="{02B1BBEC-2C7A-44FF-9604-43F3B9CC2E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0039" y="1268413"/>
            <a:ext cx="2303573" cy="223259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xmlns="" id="{F7359EAB-27F8-40C6-BEA9-BE6360AAA5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28331" y="3609020"/>
            <a:ext cx="2303573" cy="2628268"/>
          </a:xfrm>
        </p:spPr>
        <p:txBody>
          <a:bodyPr/>
          <a:lstStyle>
            <a:lvl1pPr marL="92075" indent="-92075">
              <a:defRPr sz="1500"/>
            </a:lvl1pPr>
            <a:lvl2pPr marL="182563" indent="-90488">
              <a:defRPr sz="1500"/>
            </a:lvl2pPr>
            <a:lvl3pPr marL="266700" indent="-84138">
              <a:defRPr sz="1500"/>
            </a:lvl3pPr>
            <a:lvl4pPr marL="358775" indent="-92075">
              <a:defRPr sz="1500"/>
            </a:lvl4pPr>
            <a:lvl5pPr marL="449263" indent="-90488">
              <a:defRPr sz="15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Bildplatzhalter 9">
            <a:extLst>
              <a:ext uri="{FF2B5EF4-FFF2-40B4-BE49-F238E27FC236}">
                <a16:creationId xmlns:a16="http://schemas.microsoft.com/office/drawing/2014/main" xmlns="" id="{4BF1E103-4F49-4361-A0CA-5F024751F1B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928331" y="1268413"/>
            <a:ext cx="2303573" cy="223259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xmlns="" id="{1930E164-C9BB-4A82-9524-60B17ADA31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56623" y="3609020"/>
            <a:ext cx="2303573" cy="2628268"/>
          </a:xfrm>
        </p:spPr>
        <p:txBody>
          <a:bodyPr/>
          <a:lstStyle>
            <a:lvl1pPr marL="92075" indent="-92075">
              <a:defRPr sz="1500"/>
            </a:lvl1pPr>
            <a:lvl2pPr marL="182563" indent="-90488">
              <a:defRPr sz="1500"/>
            </a:lvl2pPr>
            <a:lvl3pPr marL="266700" indent="-84138">
              <a:defRPr sz="1500"/>
            </a:lvl3pPr>
            <a:lvl4pPr marL="358775" indent="-92075">
              <a:defRPr sz="1500"/>
            </a:lvl4pPr>
            <a:lvl5pPr marL="449263" indent="-90488">
              <a:defRPr sz="15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xmlns="" id="{C4B605E8-1358-46B0-9403-42BC0A5E76A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56623" y="1268413"/>
            <a:ext cx="2303573" cy="223259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6" name="Textplatzhalter 6">
            <a:extLst>
              <a:ext uri="{FF2B5EF4-FFF2-40B4-BE49-F238E27FC236}">
                <a16:creationId xmlns:a16="http://schemas.microsoft.com/office/drawing/2014/main" xmlns="" id="{9F1A9615-15C9-4659-8463-5A13E8C348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84915" y="3609020"/>
            <a:ext cx="2303573" cy="2628268"/>
          </a:xfrm>
        </p:spPr>
        <p:txBody>
          <a:bodyPr/>
          <a:lstStyle>
            <a:lvl1pPr marL="92075" indent="-92075">
              <a:defRPr sz="1500"/>
            </a:lvl1pPr>
            <a:lvl2pPr marL="182563" indent="-90488">
              <a:defRPr sz="1500"/>
            </a:lvl2pPr>
            <a:lvl3pPr marL="266700" indent="-84138">
              <a:defRPr sz="1500"/>
            </a:lvl3pPr>
            <a:lvl4pPr marL="358775" indent="-92075">
              <a:defRPr sz="1500"/>
            </a:lvl4pPr>
            <a:lvl5pPr marL="449263" indent="-90488">
              <a:defRPr sz="15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xmlns="" id="{4C8D2B3B-711C-45A3-A866-73C14337CBB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84915" y="1268413"/>
            <a:ext cx="2303573" cy="2232596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3439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 (schm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2604" y="6471135"/>
            <a:ext cx="359358" cy="204998"/>
          </a:xfrm>
          <a:prstGeom prst="rect">
            <a:avLst/>
          </a:prstGeom>
        </p:spPr>
        <p:txBody>
          <a:bodyPr/>
          <a:lstStyle/>
          <a:p>
            <a:fld id="{968FC3C1-8B2E-4CF4-97FE-57A4E19AC87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xmlns="" id="{02B1BBEC-2C7A-44FF-9604-43F3B9CC2E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0039" y="1268412"/>
            <a:ext cx="7380138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6649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 (bre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2604" y="6471135"/>
            <a:ext cx="359358" cy="204998"/>
          </a:xfrm>
          <a:prstGeom prst="rect">
            <a:avLst/>
          </a:prstGeom>
        </p:spPr>
        <p:txBody>
          <a:bodyPr/>
          <a:lstStyle/>
          <a:p>
            <a:fld id="{968FC3C1-8B2E-4CF4-97FE-57A4E19AC87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xmlns="" id="{02B1BBEC-2C7A-44FF-9604-43F3B9CC2E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0038" y="1268412"/>
            <a:ext cx="11591923" cy="4968875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73697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xmlns="" id="{02B1BBEC-2C7A-44FF-9604-43F3B9CC2E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7730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49F72-06D0-43C4-95DD-BC6F63771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1324895"/>
            <a:ext cx="11591924" cy="6888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CC3A946-E7EC-4D51-87A3-19E57586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4808FC6-327C-4182-897F-6FF17A40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F3641FB9-0988-48DA-96F1-6F030438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2604" y="6471135"/>
            <a:ext cx="359358" cy="204998"/>
          </a:xfrm>
          <a:prstGeom prst="rect">
            <a:avLst/>
          </a:prstGeom>
        </p:spPr>
        <p:txBody>
          <a:bodyPr/>
          <a:lstStyle/>
          <a:p>
            <a:fld id="{968FC3C1-8B2E-4CF4-97FE-57A4E19AC87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582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A5D2A20E-A742-4D97-A6EE-053013FE5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Name des Kapitels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503D3AE9-F8AA-426F-A679-BB57EC88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Titel der Präsentation (Eingabe über "Einfügen &gt; Kopf- und Fußzeile")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1930ADF6-A91F-4CC3-A7AC-E55FF446D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2604" y="6471135"/>
            <a:ext cx="359358" cy="204998"/>
          </a:xfrm>
          <a:prstGeom prst="rect">
            <a:avLst/>
          </a:prstGeom>
        </p:spPr>
        <p:txBody>
          <a:bodyPr/>
          <a:lstStyle/>
          <a:p>
            <a:fld id="{968FC3C1-8B2E-4CF4-97FE-57A4E19AC87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426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92E4DB1-9E18-419C-AB3D-BD869B992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1306513"/>
            <a:ext cx="11593185" cy="1690439"/>
          </a:xfrm>
          <a:prstGeom prst="rect">
            <a:avLst/>
          </a:prstGeom>
        </p:spPr>
        <p:txBody>
          <a:bodyPr anchor="t"/>
          <a:lstStyle>
            <a:lvl1pPr algn="l">
              <a:defRPr sz="4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0F49FBC8-B96B-455F-85D7-9A804472D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037" y="3248980"/>
            <a:ext cx="11591926" cy="3355992"/>
          </a:xfrm>
        </p:spPr>
        <p:txBody>
          <a:bodyPr anchor="b"/>
          <a:lstStyle>
            <a:lvl1pPr marL="0" indent="0" algn="l">
              <a:buNone/>
              <a:defRPr sz="1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493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DD51B7A0-2349-4EDA-A63A-B7A717CFB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E80BA506-857B-4D18-850B-BD7765473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37" y="2241550"/>
            <a:ext cx="11591925" cy="39957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6C1221F-2C01-43BF-A95C-DD43389C7F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0514" y="6471135"/>
            <a:ext cx="780082" cy="20499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Name des Kapitels (optional)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25A9539-B132-412C-9661-DED3B820C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471135"/>
            <a:ext cx="10308468" cy="204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 der Präsentation (Eingabe über "Einfügen &gt; Kopf- und Fußzeile")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00" y="316800"/>
            <a:ext cx="1332000" cy="319126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xmlns="" id="{995DA3AF-928E-492B-ACAD-DACB5B61FCF2}"/>
              </a:ext>
            </a:extLst>
          </p:cNvPr>
          <p:cNvCxnSpPr>
            <a:cxnSpLocks/>
          </p:cNvCxnSpPr>
          <p:nvPr userDrawn="1"/>
        </p:nvCxnSpPr>
        <p:spPr>
          <a:xfrm>
            <a:off x="300038" y="908720"/>
            <a:ext cx="11591924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702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6" r:id="rId4"/>
    <p:sldLayoutId id="2147483657" r:id="rId5"/>
    <p:sldLayoutId id="2147483668" r:id="rId6"/>
    <p:sldLayoutId id="2147483669" r:id="rId7"/>
    <p:sldLayoutId id="2147483666" r:id="rId8"/>
    <p:sldLayoutId id="2147483658" r:id="rId9"/>
    <p:sldLayoutId id="2147483667" r:id="rId10"/>
    <p:sldLayoutId id="2147483659" r:id="rId11"/>
    <p:sldLayoutId id="2147483664" r:id="rId12"/>
    <p:sldLayoutId id="2147483660" r:id="rId13"/>
    <p:sldLayoutId id="2147483661" r:id="rId14"/>
    <p:sldLayoutId id="2147483662" r:id="rId15"/>
    <p:sldLayoutId id="2147483654" r:id="rId16"/>
    <p:sldLayoutId id="2147483655" r:id="rId17"/>
    <p:sldLayoutId id="2147483665" r:id="rId18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182563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6213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82563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893763" indent="-176213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9" userDrawn="1">
          <p15:clr>
            <a:srgbClr val="F26B43"/>
          </p15:clr>
        </p15:guide>
        <p15:guide id="2" pos="189" userDrawn="1">
          <p15:clr>
            <a:srgbClr val="F26B43"/>
          </p15:clr>
        </p15:guide>
        <p15:guide id="3" pos="7491" userDrawn="1">
          <p15:clr>
            <a:srgbClr val="F26B43"/>
          </p15:clr>
        </p15:guide>
        <p15:guide id="4" orient="horz" pos="3929" userDrawn="1">
          <p15:clr>
            <a:srgbClr val="F26B43"/>
          </p15:clr>
        </p15:guide>
        <p15:guide id="5" orient="horz" pos="1412" userDrawn="1">
          <p15:clr>
            <a:srgbClr val="F26B43"/>
          </p15:clr>
        </p15:guide>
        <p15:guide id="6" orient="horz" pos="1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25.xml"/><Relationship Id="rId18" Type="http://schemas.openxmlformats.org/officeDocument/2006/relationships/slide" Target="slide12.xml"/><Relationship Id="rId3" Type="http://schemas.openxmlformats.org/officeDocument/2006/relationships/slide" Target="slide35.xml"/><Relationship Id="rId21" Type="http://schemas.openxmlformats.org/officeDocument/2006/relationships/slide" Target="slide26.xml"/><Relationship Id="rId7" Type="http://schemas.openxmlformats.org/officeDocument/2006/relationships/slide" Target="slide27.xml"/><Relationship Id="rId12" Type="http://schemas.openxmlformats.org/officeDocument/2006/relationships/slide" Target="slide2.xml"/><Relationship Id="rId17" Type="http://schemas.openxmlformats.org/officeDocument/2006/relationships/slide" Target="slide15.xml"/><Relationship Id="rId2" Type="http://schemas.openxmlformats.org/officeDocument/2006/relationships/notesSlide" Target="../notesSlides/notesSlide1.xml"/><Relationship Id="rId16" Type="http://schemas.openxmlformats.org/officeDocument/2006/relationships/slide" Target="slide17.xml"/><Relationship Id="rId20" Type="http://schemas.openxmlformats.org/officeDocument/2006/relationships/slide" Target="slide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11" Type="http://schemas.openxmlformats.org/officeDocument/2006/relationships/slide" Target="slide3.xml"/><Relationship Id="rId24" Type="http://schemas.openxmlformats.org/officeDocument/2006/relationships/image" Target="../media/image3.svg"/><Relationship Id="rId5" Type="http://schemas.openxmlformats.org/officeDocument/2006/relationships/slide" Target="slide30.xml"/><Relationship Id="rId15" Type="http://schemas.openxmlformats.org/officeDocument/2006/relationships/slide" Target="slide19.xml"/><Relationship Id="rId23" Type="http://schemas.openxmlformats.org/officeDocument/2006/relationships/image" Target="../media/image2.png"/><Relationship Id="rId10" Type="http://schemas.openxmlformats.org/officeDocument/2006/relationships/slide" Target="slide5.xml"/><Relationship Id="rId19" Type="http://schemas.openxmlformats.org/officeDocument/2006/relationships/slide" Target="slide10.xml"/><Relationship Id="rId4" Type="http://schemas.openxmlformats.org/officeDocument/2006/relationships/slide" Target="slide34.xml"/><Relationship Id="rId9" Type="http://schemas.openxmlformats.org/officeDocument/2006/relationships/slide" Target="slide6.xml"/><Relationship Id="rId14" Type="http://schemas.openxmlformats.org/officeDocument/2006/relationships/slide" Target="slide21.xml"/><Relationship Id="rId22" Type="http://schemas.openxmlformats.org/officeDocument/2006/relationships/slide" Target="slide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slide" Target="slide2.xml"/><Relationship Id="rId18" Type="http://schemas.openxmlformats.org/officeDocument/2006/relationships/slide" Target="slide15.xml"/><Relationship Id="rId3" Type="http://schemas.openxmlformats.org/officeDocument/2006/relationships/image" Target="../media/image3.png"/><Relationship Id="rId21" Type="http://schemas.openxmlformats.org/officeDocument/2006/relationships/slide" Target="slide9.xml"/><Relationship Id="rId7" Type="http://schemas.openxmlformats.org/officeDocument/2006/relationships/slide" Target="slide30.xml"/><Relationship Id="rId12" Type="http://schemas.openxmlformats.org/officeDocument/2006/relationships/slide" Target="slide5.xml"/><Relationship Id="rId17" Type="http://schemas.openxmlformats.org/officeDocument/2006/relationships/slide" Target="slide17.xml"/><Relationship Id="rId25" Type="http://schemas.openxmlformats.org/officeDocument/2006/relationships/image" Target="../media/image3.svg"/><Relationship Id="rId2" Type="http://schemas.openxmlformats.org/officeDocument/2006/relationships/slide" Target="slide3.xml"/><Relationship Id="rId16" Type="http://schemas.openxmlformats.org/officeDocument/2006/relationships/slide" Target="slide19.xml"/><Relationship Id="rId20" Type="http://schemas.openxmlformats.org/officeDocument/2006/relationships/slide" Target="slide10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4.xml"/><Relationship Id="rId11" Type="http://schemas.openxmlformats.org/officeDocument/2006/relationships/slide" Target="slide6.xml"/><Relationship Id="rId24" Type="http://schemas.openxmlformats.org/officeDocument/2006/relationships/image" Target="../media/image2.png"/><Relationship Id="rId5" Type="http://schemas.openxmlformats.org/officeDocument/2006/relationships/slide" Target="slide35.xml"/><Relationship Id="rId15" Type="http://schemas.openxmlformats.org/officeDocument/2006/relationships/slide" Target="slide21.xml"/><Relationship Id="rId23" Type="http://schemas.openxmlformats.org/officeDocument/2006/relationships/slide" Target="slide23.xml"/><Relationship Id="rId10" Type="http://schemas.openxmlformats.org/officeDocument/2006/relationships/slide" Target="slide7.xml"/><Relationship Id="rId19" Type="http://schemas.openxmlformats.org/officeDocument/2006/relationships/slide" Target="slide12.xml"/><Relationship Id="rId4" Type="http://schemas.openxmlformats.org/officeDocument/2006/relationships/image" Target="../media/image5.svg"/><Relationship Id="rId9" Type="http://schemas.openxmlformats.org/officeDocument/2006/relationships/slide" Target="slide27.xml"/><Relationship Id="rId14" Type="http://schemas.openxmlformats.org/officeDocument/2006/relationships/slide" Target="slide25.xml"/><Relationship Id="rId22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2.png"/><Relationship Id="rId3" Type="http://schemas.openxmlformats.org/officeDocument/2006/relationships/image" Target="../media/image4.png"/><Relationship Id="rId21" Type="http://schemas.openxmlformats.org/officeDocument/2006/relationships/slide" Target="slide12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notesSlide" Target="../notesSlides/notesSlide2.xml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slide" Target="slide27.xml"/><Relationship Id="rId24" Type="http://schemas.openxmlformats.org/officeDocument/2006/relationships/slide" Target="slide26.xml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23" Type="http://schemas.openxmlformats.org/officeDocument/2006/relationships/slide" Target="slide9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10.xml"/><Relationship Id="rId27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slide" Target="slide28.xml"/><Relationship Id="rId18" Type="http://schemas.openxmlformats.org/officeDocument/2006/relationships/slide" Target="slide2.xml"/><Relationship Id="rId26" Type="http://schemas.openxmlformats.org/officeDocument/2006/relationships/slide" Target="slide9.xml"/><Relationship Id="rId3" Type="http://schemas.openxmlformats.org/officeDocument/2006/relationships/image" Target="../media/image6.png"/><Relationship Id="rId21" Type="http://schemas.openxmlformats.org/officeDocument/2006/relationships/slide" Target="slide19.xml"/><Relationship Id="rId7" Type="http://schemas.openxmlformats.org/officeDocument/2006/relationships/slide" Target="slide3.xml"/><Relationship Id="rId12" Type="http://schemas.openxmlformats.org/officeDocument/2006/relationships/slide" Target="slide30.xml"/><Relationship Id="rId17" Type="http://schemas.openxmlformats.org/officeDocument/2006/relationships/slide" Target="slide5.xml"/><Relationship Id="rId25" Type="http://schemas.openxmlformats.org/officeDocument/2006/relationships/slide" Target="slide10.xml"/><Relationship Id="rId2" Type="http://schemas.openxmlformats.org/officeDocument/2006/relationships/image" Target="../media/image5.png"/><Relationship Id="rId16" Type="http://schemas.openxmlformats.org/officeDocument/2006/relationships/slide" Target="slide6.xml"/><Relationship Id="rId20" Type="http://schemas.openxmlformats.org/officeDocument/2006/relationships/slide" Target="slide21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slide" Target="slide34.xml"/><Relationship Id="rId24" Type="http://schemas.openxmlformats.org/officeDocument/2006/relationships/slide" Target="slide12.xml"/><Relationship Id="rId5" Type="http://schemas.openxmlformats.org/officeDocument/2006/relationships/image" Target="../media/image8.png"/><Relationship Id="rId15" Type="http://schemas.openxmlformats.org/officeDocument/2006/relationships/slide" Target="slide7.xml"/><Relationship Id="rId23" Type="http://schemas.openxmlformats.org/officeDocument/2006/relationships/slide" Target="slide15.xml"/><Relationship Id="rId28" Type="http://schemas.openxmlformats.org/officeDocument/2006/relationships/slide" Target="slide23.xml"/><Relationship Id="rId10" Type="http://schemas.openxmlformats.org/officeDocument/2006/relationships/slide" Target="slide35.xml"/><Relationship Id="rId19" Type="http://schemas.openxmlformats.org/officeDocument/2006/relationships/slide" Target="slide25.xml"/><Relationship Id="rId4" Type="http://schemas.openxmlformats.org/officeDocument/2006/relationships/image" Target="../media/image7.png"/><Relationship Id="rId9" Type="http://schemas.openxmlformats.org/officeDocument/2006/relationships/image" Target="../media/image5.svg"/><Relationship Id="rId14" Type="http://schemas.openxmlformats.org/officeDocument/2006/relationships/slide" Target="slide27.xml"/><Relationship Id="rId22" Type="http://schemas.openxmlformats.org/officeDocument/2006/relationships/slide" Target="slide17.xml"/><Relationship Id="rId27" Type="http://schemas.openxmlformats.org/officeDocument/2006/relationships/slide" Target="slide26.xml"/><Relationship Id="rId30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21.xml"/><Relationship Id="rId26" Type="http://schemas.openxmlformats.org/officeDocument/2006/relationships/slide" Target="slide23.xml"/><Relationship Id="rId3" Type="http://schemas.openxmlformats.org/officeDocument/2006/relationships/diagramLayout" Target="../diagrams/layout1.xml"/><Relationship Id="rId21" Type="http://schemas.openxmlformats.org/officeDocument/2006/relationships/slide" Target="slide15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5.xml"/><Relationship Id="rId25" Type="http://schemas.openxmlformats.org/officeDocument/2006/relationships/slide" Target="slide26.xml"/><Relationship Id="rId2" Type="http://schemas.openxmlformats.org/officeDocument/2006/relationships/diagramData" Target="../diagrams/data1.xml"/><Relationship Id="rId16" Type="http://schemas.openxmlformats.org/officeDocument/2006/relationships/slide" Target="slide2.xml"/><Relationship Id="rId20" Type="http://schemas.openxmlformats.org/officeDocument/2006/relationships/slide" Target="slide17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11" Type="http://schemas.openxmlformats.org/officeDocument/2006/relationships/slide" Target="slide27.xml"/><Relationship Id="rId24" Type="http://schemas.openxmlformats.org/officeDocument/2006/relationships/slide" Target="slide9.xml"/><Relationship Id="rId5" Type="http://schemas.openxmlformats.org/officeDocument/2006/relationships/diagramColors" Target="../diagrams/colors1.xml"/><Relationship Id="rId15" Type="http://schemas.openxmlformats.org/officeDocument/2006/relationships/slide" Target="slide3.xml"/><Relationship Id="rId23" Type="http://schemas.openxmlformats.org/officeDocument/2006/relationships/slide" Target="slide10.xml"/><Relationship Id="rId28" Type="http://schemas.openxmlformats.org/officeDocument/2006/relationships/image" Target="../media/image3.svg"/><Relationship Id="rId10" Type="http://schemas.openxmlformats.org/officeDocument/2006/relationships/slide" Target="slide28.xml"/><Relationship Id="rId19" Type="http://schemas.openxmlformats.org/officeDocument/2006/relationships/slide" Target="slide19.xml"/><Relationship Id="rId4" Type="http://schemas.openxmlformats.org/officeDocument/2006/relationships/diagramQuickStyle" Target="../diagrams/quickStyle1.xml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12.xml"/><Relationship Id="rId27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slide" Target="slide30.xml"/><Relationship Id="rId18" Type="http://schemas.openxmlformats.org/officeDocument/2006/relationships/slide" Target="slide2.xml"/><Relationship Id="rId26" Type="http://schemas.openxmlformats.org/officeDocument/2006/relationships/slide" Target="slide9.xml"/><Relationship Id="rId3" Type="http://schemas.openxmlformats.org/officeDocument/2006/relationships/image" Target="../media/image10.png"/><Relationship Id="rId21" Type="http://schemas.openxmlformats.org/officeDocument/2006/relationships/slide" Target="slide19.xml"/><Relationship Id="rId7" Type="http://schemas.openxmlformats.org/officeDocument/2006/relationships/image" Target="../media/image15.svg"/><Relationship Id="rId12" Type="http://schemas.openxmlformats.org/officeDocument/2006/relationships/slide" Target="slide34.xml"/><Relationship Id="rId17" Type="http://schemas.openxmlformats.org/officeDocument/2006/relationships/slide" Target="slide5.xml"/><Relationship Id="rId25" Type="http://schemas.openxmlformats.org/officeDocument/2006/relationships/slide" Target="slide10.xml"/><Relationship Id="rId2" Type="http://schemas.openxmlformats.org/officeDocument/2006/relationships/notesSlide" Target="../notesSlides/notesSlide3.xml"/><Relationship Id="rId16" Type="http://schemas.openxmlformats.org/officeDocument/2006/relationships/slide" Target="slide6.xml"/><Relationship Id="rId20" Type="http://schemas.openxmlformats.org/officeDocument/2006/relationships/slide" Target="slide21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11" Type="http://schemas.openxmlformats.org/officeDocument/2006/relationships/slide" Target="slide35.xml"/><Relationship Id="rId24" Type="http://schemas.openxmlformats.org/officeDocument/2006/relationships/slide" Target="slide12.xml"/><Relationship Id="rId5" Type="http://schemas.openxmlformats.org/officeDocument/2006/relationships/image" Target="../media/image11.png"/><Relationship Id="rId15" Type="http://schemas.openxmlformats.org/officeDocument/2006/relationships/slide" Target="slide7.xml"/><Relationship Id="rId23" Type="http://schemas.openxmlformats.org/officeDocument/2006/relationships/slide" Target="slide15.xml"/><Relationship Id="rId28" Type="http://schemas.openxmlformats.org/officeDocument/2006/relationships/slide" Target="slide23.xml"/><Relationship Id="rId10" Type="http://schemas.openxmlformats.org/officeDocument/2006/relationships/image" Target="../media/image5.svg"/><Relationship Id="rId19" Type="http://schemas.openxmlformats.org/officeDocument/2006/relationships/slide" Target="slide25.xml"/><Relationship Id="rId4" Type="http://schemas.openxmlformats.org/officeDocument/2006/relationships/slide" Target="slide3.xml"/><Relationship Id="rId9" Type="http://schemas.openxmlformats.org/officeDocument/2006/relationships/image" Target="../media/image3.png"/><Relationship Id="rId14" Type="http://schemas.openxmlformats.org/officeDocument/2006/relationships/slide" Target="slide28.xml"/><Relationship Id="rId22" Type="http://schemas.openxmlformats.org/officeDocument/2006/relationships/slide" Target="slide17.xml"/><Relationship Id="rId27" Type="http://schemas.openxmlformats.org/officeDocument/2006/relationships/slide" Target="slide26.xml"/><Relationship Id="rId30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5.xml"/><Relationship Id="rId18" Type="http://schemas.openxmlformats.org/officeDocument/2006/relationships/slide" Target="slide17.xml"/><Relationship Id="rId26" Type="http://schemas.openxmlformats.org/officeDocument/2006/relationships/image" Target="../media/image3.svg"/><Relationship Id="rId3" Type="http://schemas.openxmlformats.org/officeDocument/2006/relationships/slide" Target="slide3.xml"/><Relationship Id="rId21" Type="http://schemas.openxmlformats.org/officeDocument/2006/relationships/slide" Target="slide10.xml"/><Relationship Id="rId7" Type="http://schemas.openxmlformats.org/officeDocument/2006/relationships/slide" Target="slide34.xml"/><Relationship Id="rId12" Type="http://schemas.openxmlformats.org/officeDocument/2006/relationships/slide" Target="slide6.xml"/><Relationship Id="rId17" Type="http://schemas.openxmlformats.org/officeDocument/2006/relationships/slide" Target="slide19.xml"/><Relationship Id="rId25" Type="http://schemas.openxmlformats.org/officeDocument/2006/relationships/image" Target="../media/image2.png"/><Relationship Id="rId2" Type="http://schemas.openxmlformats.org/officeDocument/2006/relationships/image" Target="../media/image13.png"/><Relationship Id="rId16" Type="http://schemas.openxmlformats.org/officeDocument/2006/relationships/slide" Target="slide21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5.xml"/><Relationship Id="rId11" Type="http://schemas.openxmlformats.org/officeDocument/2006/relationships/slide" Target="slide7.xml"/><Relationship Id="rId24" Type="http://schemas.openxmlformats.org/officeDocument/2006/relationships/slide" Target="slide23.xml"/><Relationship Id="rId5" Type="http://schemas.openxmlformats.org/officeDocument/2006/relationships/image" Target="../media/image5.svg"/><Relationship Id="rId15" Type="http://schemas.openxmlformats.org/officeDocument/2006/relationships/slide" Target="slide25.xml"/><Relationship Id="rId23" Type="http://schemas.openxmlformats.org/officeDocument/2006/relationships/slide" Target="slide26.xml"/><Relationship Id="rId10" Type="http://schemas.openxmlformats.org/officeDocument/2006/relationships/slide" Target="slide27.xml"/><Relationship Id="rId19" Type="http://schemas.openxmlformats.org/officeDocument/2006/relationships/slide" Target="slide15.xml"/><Relationship Id="rId4" Type="http://schemas.openxmlformats.org/officeDocument/2006/relationships/image" Target="../media/image3.png"/><Relationship Id="rId9" Type="http://schemas.openxmlformats.org/officeDocument/2006/relationships/slide" Target="slide28.xml"/><Relationship Id="rId14" Type="http://schemas.openxmlformats.org/officeDocument/2006/relationships/slide" Target="slide2.xml"/><Relationship Id="rId22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2.png"/><Relationship Id="rId3" Type="http://schemas.openxmlformats.org/officeDocument/2006/relationships/slide" Target="slide3.xml"/><Relationship Id="rId21" Type="http://schemas.openxmlformats.org/officeDocument/2006/relationships/slide" Target="slide12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image" Target="../media/image14.png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slide" Target="slide27.xml"/><Relationship Id="rId24" Type="http://schemas.openxmlformats.org/officeDocument/2006/relationships/slide" Target="slide26.xml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23" Type="http://schemas.openxmlformats.org/officeDocument/2006/relationships/slide" Target="slide9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image" Target="../media/image15.png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10.xml"/><Relationship Id="rId27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slide" Target="slide27.xml"/><Relationship Id="rId18" Type="http://schemas.openxmlformats.org/officeDocument/2006/relationships/slide" Target="slide25.xml"/><Relationship Id="rId26" Type="http://schemas.openxmlformats.org/officeDocument/2006/relationships/slide" Target="slide26.xml"/><Relationship Id="rId3" Type="http://schemas.openxmlformats.org/officeDocument/2006/relationships/image" Target="../media/image16.png"/><Relationship Id="rId21" Type="http://schemas.openxmlformats.org/officeDocument/2006/relationships/slide" Target="slide17.xml"/><Relationship Id="rId7" Type="http://schemas.openxmlformats.org/officeDocument/2006/relationships/image" Target="../media/image3.png"/><Relationship Id="rId12" Type="http://schemas.openxmlformats.org/officeDocument/2006/relationships/slide" Target="slide28.xml"/><Relationship Id="rId17" Type="http://schemas.openxmlformats.org/officeDocument/2006/relationships/slide" Target="slide2.xml"/><Relationship Id="rId25" Type="http://schemas.openxmlformats.org/officeDocument/2006/relationships/slide" Target="slide9.xml"/><Relationship Id="rId2" Type="http://schemas.openxmlformats.org/officeDocument/2006/relationships/notesSlide" Target="../notesSlides/notesSlide4.xml"/><Relationship Id="rId16" Type="http://schemas.openxmlformats.org/officeDocument/2006/relationships/slide" Target="slide5.xml"/><Relationship Id="rId20" Type="http://schemas.openxmlformats.org/officeDocument/2006/relationships/slide" Target="slide19.xml"/><Relationship Id="rId29" Type="http://schemas.openxmlformats.org/officeDocument/2006/relationships/image" Target="../media/image23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11" Type="http://schemas.openxmlformats.org/officeDocument/2006/relationships/slide" Target="slide30.xml"/><Relationship Id="rId24" Type="http://schemas.openxmlformats.org/officeDocument/2006/relationships/slide" Target="slide10.xml"/><Relationship Id="rId5" Type="http://schemas.openxmlformats.org/officeDocument/2006/relationships/slide" Target="slide3.xml"/><Relationship Id="rId15" Type="http://schemas.openxmlformats.org/officeDocument/2006/relationships/slide" Target="slide6.xml"/><Relationship Id="rId23" Type="http://schemas.openxmlformats.org/officeDocument/2006/relationships/slide" Target="slide12.xml"/><Relationship Id="rId28" Type="http://schemas.openxmlformats.org/officeDocument/2006/relationships/image" Target="../media/image19.png"/><Relationship Id="rId10" Type="http://schemas.openxmlformats.org/officeDocument/2006/relationships/slide" Target="slide34.xml"/><Relationship Id="rId19" Type="http://schemas.openxmlformats.org/officeDocument/2006/relationships/slide" Target="slide21.xml"/><Relationship Id="rId4" Type="http://schemas.openxmlformats.org/officeDocument/2006/relationships/image" Target="../media/image17.png"/><Relationship Id="rId9" Type="http://schemas.openxmlformats.org/officeDocument/2006/relationships/slide" Target="slide35.xml"/><Relationship Id="rId14" Type="http://schemas.openxmlformats.org/officeDocument/2006/relationships/slide" Target="slide7.xml"/><Relationship Id="rId22" Type="http://schemas.openxmlformats.org/officeDocument/2006/relationships/slide" Target="slide15.xml"/><Relationship Id="rId27" Type="http://schemas.openxmlformats.org/officeDocument/2006/relationships/slide" Target="slide2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25.svg"/><Relationship Id="rId3" Type="http://schemas.openxmlformats.org/officeDocument/2006/relationships/slide" Target="slide12.xml"/><Relationship Id="rId21" Type="http://schemas.openxmlformats.org/officeDocument/2006/relationships/slide" Target="slide10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image" Target="../media/image19.png"/><Relationship Id="rId2" Type="http://schemas.openxmlformats.org/officeDocument/2006/relationships/image" Target="../media/image20.png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slide" Target="slide27.xml"/><Relationship Id="rId24" Type="http://schemas.openxmlformats.org/officeDocument/2006/relationships/slide" Target="slide23.xml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23" Type="http://schemas.openxmlformats.org/officeDocument/2006/relationships/slide" Target="slide26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19.png"/><Relationship Id="rId3" Type="http://schemas.openxmlformats.org/officeDocument/2006/relationships/image" Target="../media/image21.png"/><Relationship Id="rId21" Type="http://schemas.openxmlformats.org/officeDocument/2006/relationships/slide" Target="slide12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notesSlide" Target="../notesSlides/notesSlide5.xml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slide" Target="slide27.xml"/><Relationship Id="rId24" Type="http://schemas.openxmlformats.org/officeDocument/2006/relationships/slide" Target="slide26.xml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23" Type="http://schemas.openxmlformats.org/officeDocument/2006/relationships/slide" Target="slide9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10.xml"/><Relationship Id="rId27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slide" Target="slide27.xml"/><Relationship Id="rId18" Type="http://schemas.openxmlformats.org/officeDocument/2006/relationships/slide" Target="slide25.xml"/><Relationship Id="rId26" Type="http://schemas.openxmlformats.org/officeDocument/2006/relationships/slide" Target="slide26.xml"/><Relationship Id="rId3" Type="http://schemas.openxmlformats.org/officeDocument/2006/relationships/image" Target="../media/image22.png"/><Relationship Id="rId21" Type="http://schemas.openxmlformats.org/officeDocument/2006/relationships/slide" Target="slide17.xml"/><Relationship Id="rId7" Type="http://schemas.openxmlformats.org/officeDocument/2006/relationships/image" Target="../media/image3.png"/><Relationship Id="rId12" Type="http://schemas.openxmlformats.org/officeDocument/2006/relationships/slide" Target="slide28.xml"/><Relationship Id="rId17" Type="http://schemas.openxmlformats.org/officeDocument/2006/relationships/slide" Target="slide2.xml"/><Relationship Id="rId25" Type="http://schemas.openxmlformats.org/officeDocument/2006/relationships/slide" Target="slide9.xml"/><Relationship Id="rId2" Type="http://schemas.openxmlformats.org/officeDocument/2006/relationships/notesSlide" Target="../notesSlides/notesSlide6.xml"/><Relationship Id="rId16" Type="http://schemas.openxmlformats.org/officeDocument/2006/relationships/slide" Target="slide5.xml"/><Relationship Id="rId20" Type="http://schemas.openxmlformats.org/officeDocument/2006/relationships/slide" Target="slide19.xml"/><Relationship Id="rId29" Type="http://schemas.openxmlformats.org/officeDocument/2006/relationships/image" Target="../media/image25.sv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slide" Target="slide30.xml"/><Relationship Id="rId24" Type="http://schemas.openxmlformats.org/officeDocument/2006/relationships/slide" Target="slide10.xml"/><Relationship Id="rId5" Type="http://schemas.openxmlformats.org/officeDocument/2006/relationships/slide" Target="slide14.xml"/><Relationship Id="rId15" Type="http://schemas.openxmlformats.org/officeDocument/2006/relationships/slide" Target="slide6.xml"/><Relationship Id="rId23" Type="http://schemas.openxmlformats.org/officeDocument/2006/relationships/slide" Target="slide12.xml"/><Relationship Id="rId28" Type="http://schemas.openxmlformats.org/officeDocument/2006/relationships/image" Target="../media/image19.png"/><Relationship Id="rId10" Type="http://schemas.openxmlformats.org/officeDocument/2006/relationships/slide" Target="slide34.xml"/><Relationship Id="rId19" Type="http://schemas.openxmlformats.org/officeDocument/2006/relationships/slide" Target="slide21.xml"/><Relationship Id="rId4" Type="http://schemas.openxmlformats.org/officeDocument/2006/relationships/slide" Target="slide13.xml"/><Relationship Id="rId9" Type="http://schemas.openxmlformats.org/officeDocument/2006/relationships/slide" Target="slide35.xml"/><Relationship Id="rId14" Type="http://schemas.openxmlformats.org/officeDocument/2006/relationships/slide" Target="slide7.xml"/><Relationship Id="rId22" Type="http://schemas.openxmlformats.org/officeDocument/2006/relationships/slide" Target="slide15.xml"/><Relationship Id="rId27" Type="http://schemas.openxmlformats.org/officeDocument/2006/relationships/slide" Target="slide2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7.xml"/><Relationship Id="rId18" Type="http://schemas.openxmlformats.org/officeDocument/2006/relationships/slide" Target="slide21.xml"/><Relationship Id="rId26" Type="http://schemas.openxmlformats.org/officeDocument/2006/relationships/slide" Target="slide23.xml"/><Relationship Id="rId3" Type="http://schemas.openxmlformats.org/officeDocument/2006/relationships/image" Target="../media/image23.png"/><Relationship Id="rId21" Type="http://schemas.openxmlformats.org/officeDocument/2006/relationships/slide" Target="slide15.xml"/><Relationship Id="rId7" Type="http://schemas.openxmlformats.org/officeDocument/2006/relationships/image" Target="../media/image5.svg"/><Relationship Id="rId12" Type="http://schemas.openxmlformats.org/officeDocument/2006/relationships/slide" Target="slide27.xml"/><Relationship Id="rId17" Type="http://schemas.openxmlformats.org/officeDocument/2006/relationships/slide" Target="slide25.xml"/><Relationship Id="rId25" Type="http://schemas.openxmlformats.org/officeDocument/2006/relationships/slide" Target="slide26.xml"/><Relationship Id="rId2" Type="http://schemas.openxmlformats.org/officeDocument/2006/relationships/notesSlide" Target="../notesSlides/notesSlide7.xml"/><Relationship Id="rId16" Type="http://schemas.openxmlformats.org/officeDocument/2006/relationships/slide" Target="slide2.xml"/><Relationship Id="rId20" Type="http://schemas.openxmlformats.org/officeDocument/2006/relationships/slide" Target="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11" Type="http://schemas.openxmlformats.org/officeDocument/2006/relationships/slide" Target="slide28.xml"/><Relationship Id="rId24" Type="http://schemas.openxmlformats.org/officeDocument/2006/relationships/slide" Target="slide9.xml"/><Relationship Id="rId5" Type="http://schemas.openxmlformats.org/officeDocument/2006/relationships/image" Target="../media/image24.png"/><Relationship Id="rId15" Type="http://schemas.openxmlformats.org/officeDocument/2006/relationships/slide" Target="slide5.xml"/><Relationship Id="rId23" Type="http://schemas.openxmlformats.org/officeDocument/2006/relationships/slide" Target="slide10.xml"/><Relationship Id="rId28" Type="http://schemas.openxmlformats.org/officeDocument/2006/relationships/image" Target="../media/image25.svg"/><Relationship Id="rId10" Type="http://schemas.openxmlformats.org/officeDocument/2006/relationships/slide" Target="slide30.xml"/><Relationship Id="rId19" Type="http://schemas.openxmlformats.org/officeDocument/2006/relationships/slide" Target="slide19.xml"/><Relationship Id="rId4" Type="http://schemas.openxmlformats.org/officeDocument/2006/relationships/slide" Target="slide3.xml"/><Relationship Id="rId9" Type="http://schemas.openxmlformats.org/officeDocument/2006/relationships/slide" Target="slide34.xml"/><Relationship Id="rId14" Type="http://schemas.openxmlformats.org/officeDocument/2006/relationships/slide" Target="slide6.xml"/><Relationship Id="rId22" Type="http://schemas.openxmlformats.org/officeDocument/2006/relationships/slide" Target="slide12.xml"/><Relationship Id="rId27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slide" Target="slide27.xml"/><Relationship Id="rId18" Type="http://schemas.openxmlformats.org/officeDocument/2006/relationships/slide" Target="slide25.xml"/><Relationship Id="rId26" Type="http://schemas.openxmlformats.org/officeDocument/2006/relationships/slide" Target="slide23.xml"/><Relationship Id="rId3" Type="http://schemas.openxmlformats.org/officeDocument/2006/relationships/image" Target="../media/image12.png"/><Relationship Id="rId21" Type="http://schemas.openxmlformats.org/officeDocument/2006/relationships/slide" Target="slide17.xml"/><Relationship Id="rId7" Type="http://schemas.openxmlformats.org/officeDocument/2006/relationships/image" Target="../media/image3.png"/><Relationship Id="rId12" Type="http://schemas.openxmlformats.org/officeDocument/2006/relationships/slide" Target="slide28.xml"/><Relationship Id="rId17" Type="http://schemas.openxmlformats.org/officeDocument/2006/relationships/slide" Target="slide2.xml"/><Relationship Id="rId25" Type="http://schemas.openxmlformats.org/officeDocument/2006/relationships/slide" Target="slide26.xml"/><Relationship Id="rId2" Type="http://schemas.openxmlformats.org/officeDocument/2006/relationships/image" Target="../media/image25.png"/><Relationship Id="rId16" Type="http://schemas.openxmlformats.org/officeDocument/2006/relationships/slide" Target="slide5.xml"/><Relationship Id="rId20" Type="http://schemas.openxmlformats.org/officeDocument/2006/relationships/slide" Target="slide19.xml"/><Relationship Id="rId1" Type="http://schemas.openxmlformats.org/officeDocument/2006/relationships/slideLayout" Target="../slideLayouts/slideLayout8.xml"/><Relationship Id="rId6" Type="http://schemas.openxmlformats.org/officeDocument/2006/relationships/slide" Target="slide3.xml"/><Relationship Id="rId11" Type="http://schemas.openxmlformats.org/officeDocument/2006/relationships/slide" Target="slide30.xml"/><Relationship Id="rId24" Type="http://schemas.openxmlformats.org/officeDocument/2006/relationships/slide" Target="slide9.xml"/><Relationship Id="rId5" Type="http://schemas.openxmlformats.org/officeDocument/2006/relationships/slide" Target="slide12.xml"/><Relationship Id="rId15" Type="http://schemas.openxmlformats.org/officeDocument/2006/relationships/slide" Target="slide6.xml"/><Relationship Id="rId23" Type="http://schemas.openxmlformats.org/officeDocument/2006/relationships/slide" Target="slide10.xml"/><Relationship Id="rId28" Type="http://schemas.openxmlformats.org/officeDocument/2006/relationships/image" Target="../media/image25.svg"/><Relationship Id="rId10" Type="http://schemas.openxmlformats.org/officeDocument/2006/relationships/slide" Target="slide34.xml"/><Relationship Id="rId19" Type="http://schemas.openxmlformats.org/officeDocument/2006/relationships/slide" Target="slide21.xml"/><Relationship Id="rId4" Type="http://schemas.openxmlformats.org/officeDocument/2006/relationships/image" Target="../media/image15.svg"/><Relationship Id="rId9" Type="http://schemas.openxmlformats.org/officeDocument/2006/relationships/slide" Target="slide35.xml"/><Relationship Id="rId14" Type="http://schemas.openxmlformats.org/officeDocument/2006/relationships/slide" Target="slide7.xml"/><Relationship Id="rId22" Type="http://schemas.openxmlformats.org/officeDocument/2006/relationships/slide" Target="slide15.xml"/><Relationship Id="rId27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5.xml"/><Relationship Id="rId18" Type="http://schemas.openxmlformats.org/officeDocument/2006/relationships/slide" Target="slide17.xml"/><Relationship Id="rId26" Type="http://schemas.openxmlformats.org/officeDocument/2006/relationships/image" Target="../media/image25.svg"/><Relationship Id="rId3" Type="http://schemas.openxmlformats.org/officeDocument/2006/relationships/slide" Target="slide3.xml"/><Relationship Id="rId21" Type="http://schemas.openxmlformats.org/officeDocument/2006/relationships/slide" Target="slide10.xml"/><Relationship Id="rId7" Type="http://schemas.openxmlformats.org/officeDocument/2006/relationships/slide" Target="slide34.xml"/><Relationship Id="rId12" Type="http://schemas.openxmlformats.org/officeDocument/2006/relationships/slide" Target="slide6.xml"/><Relationship Id="rId17" Type="http://schemas.openxmlformats.org/officeDocument/2006/relationships/slide" Target="slide19.xml"/><Relationship Id="rId25" Type="http://schemas.openxmlformats.org/officeDocument/2006/relationships/image" Target="../media/image19.png"/><Relationship Id="rId2" Type="http://schemas.openxmlformats.org/officeDocument/2006/relationships/image" Target="../media/image26.png"/><Relationship Id="rId16" Type="http://schemas.openxmlformats.org/officeDocument/2006/relationships/slide" Target="slide21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5.xml"/><Relationship Id="rId11" Type="http://schemas.openxmlformats.org/officeDocument/2006/relationships/slide" Target="slide7.xml"/><Relationship Id="rId24" Type="http://schemas.openxmlformats.org/officeDocument/2006/relationships/slide" Target="slide23.xml"/><Relationship Id="rId5" Type="http://schemas.openxmlformats.org/officeDocument/2006/relationships/image" Target="../media/image5.svg"/><Relationship Id="rId15" Type="http://schemas.openxmlformats.org/officeDocument/2006/relationships/slide" Target="slide25.xml"/><Relationship Id="rId23" Type="http://schemas.openxmlformats.org/officeDocument/2006/relationships/slide" Target="slide26.xml"/><Relationship Id="rId10" Type="http://schemas.openxmlformats.org/officeDocument/2006/relationships/slide" Target="slide27.xml"/><Relationship Id="rId19" Type="http://schemas.openxmlformats.org/officeDocument/2006/relationships/slide" Target="slide15.xml"/><Relationship Id="rId4" Type="http://schemas.openxmlformats.org/officeDocument/2006/relationships/image" Target="../media/image3.png"/><Relationship Id="rId9" Type="http://schemas.openxmlformats.org/officeDocument/2006/relationships/slide" Target="slide28.xml"/><Relationship Id="rId14" Type="http://schemas.openxmlformats.org/officeDocument/2006/relationships/slide" Target="slide2.xml"/><Relationship Id="rId22" Type="http://schemas.openxmlformats.org/officeDocument/2006/relationships/slide" Target="slide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19.png"/><Relationship Id="rId3" Type="http://schemas.openxmlformats.org/officeDocument/2006/relationships/image" Target="../media/image27.png"/><Relationship Id="rId21" Type="http://schemas.openxmlformats.org/officeDocument/2006/relationships/slide" Target="slide12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notesSlide" Target="../notesSlides/notesSlide8.xml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slide" Target="slide27.xml"/><Relationship Id="rId24" Type="http://schemas.openxmlformats.org/officeDocument/2006/relationships/slide" Target="slide26.xml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23" Type="http://schemas.openxmlformats.org/officeDocument/2006/relationships/slide" Target="slide9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10.xml"/><Relationship Id="rId27" Type="http://schemas.openxmlformats.org/officeDocument/2006/relationships/image" Target="../media/image2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5.xml"/><Relationship Id="rId18" Type="http://schemas.openxmlformats.org/officeDocument/2006/relationships/slide" Target="slide17.xml"/><Relationship Id="rId26" Type="http://schemas.openxmlformats.org/officeDocument/2006/relationships/image" Target="../media/image25.svg"/><Relationship Id="rId3" Type="http://schemas.openxmlformats.org/officeDocument/2006/relationships/slide" Target="slide3.xml"/><Relationship Id="rId21" Type="http://schemas.openxmlformats.org/officeDocument/2006/relationships/slide" Target="slide10.xml"/><Relationship Id="rId7" Type="http://schemas.openxmlformats.org/officeDocument/2006/relationships/slide" Target="slide34.xml"/><Relationship Id="rId12" Type="http://schemas.openxmlformats.org/officeDocument/2006/relationships/slide" Target="slide6.xml"/><Relationship Id="rId17" Type="http://schemas.openxmlformats.org/officeDocument/2006/relationships/slide" Target="slide19.xml"/><Relationship Id="rId25" Type="http://schemas.openxmlformats.org/officeDocument/2006/relationships/image" Target="../media/image19.png"/><Relationship Id="rId2" Type="http://schemas.openxmlformats.org/officeDocument/2006/relationships/image" Target="../media/image28.png"/><Relationship Id="rId16" Type="http://schemas.openxmlformats.org/officeDocument/2006/relationships/slide" Target="slide21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5.xml"/><Relationship Id="rId11" Type="http://schemas.openxmlformats.org/officeDocument/2006/relationships/slide" Target="slide7.xml"/><Relationship Id="rId24" Type="http://schemas.openxmlformats.org/officeDocument/2006/relationships/slide" Target="slide23.xml"/><Relationship Id="rId5" Type="http://schemas.openxmlformats.org/officeDocument/2006/relationships/image" Target="../media/image5.svg"/><Relationship Id="rId15" Type="http://schemas.openxmlformats.org/officeDocument/2006/relationships/slide" Target="slide25.xml"/><Relationship Id="rId23" Type="http://schemas.openxmlformats.org/officeDocument/2006/relationships/slide" Target="slide26.xml"/><Relationship Id="rId10" Type="http://schemas.openxmlformats.org/officeDocument/2006/relationships/slide" Target="slide27.xml"/><Relationship Id="rId19" Type="http://schemas.openxmlformats.org/officeDocument/2006/relationships/slide" Target="slide15.xml"/><Relationship Id="rId4" Type="http://schemas.openxmlformats.org/officeDocument/2006/relationships/image" Target="../media/image3.png"/><Relationship Id="rId9" Type="http://schemas.openxmlformats.org/officeDocument/2006/relationships/slide" Target="slide28.xml"/><Relationship Id="rId14" Type="http://schemas.openxmlformats.org/officeDocument/2006/relationships/slide" Target="slide2.xml"/><Relationship Id="rId22" Type="http://schemas.openxmlformats.org/officeDocument/2006/relationships/slide" Target="slide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19.png"/><Relationship Id="rId3" Type="http://schemas.openxmlformats.org/officeDocument/2006/relationships/image" Target="../media/image29.png"/><Relationship Id="rId21" Type="http://schemas.openxmlformats.org/officeDocument/2006/relationships/slide" Target="slide12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notesSlide" Target="../notesSlides/notesSlide9.xml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slide" Target="slide27.xml"/><Relationship Id="rId24" Type="http://schemas.openxmlformats.org/officeDocument/2006/relationships/slide" Target="slide26.xml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23" Type="http://schemas.openxmlformats.org/officeDocument/2006/relationships/slide" Target="slide9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10.xml"/><Relationship Id="rId27" Type="http://schemas.openxmlformats.org/officeDocument/2006/relationships/image" Target="../media/image2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5.xml"/><Relationship Id="rId18" Type="http://schemas.openxmlformats.org/officeDocument/2006/relationships/slide" Target="slide17.xml"/><Relationship Id="rId26" Type="http://schemas.openxmlformats.org/officeDocument/2006/relationships/image" Target="../media/image25.svg"/><Relationship Id="rId3" Type="http://schemas.openxmlformats.org/officeDocument/2006/relationships/slide" Target="slide3.xml"/><Relationship Id="rId21" Type="http://schemas.openxmlformats.org/officeDocument/2006/relationships/slide" Target="slide10.xml"/><Relationship Id="rId7" Type="http://schemas.openxmlformats.org/officeDocument/2006/relationships/slide" Target="slide34.xml"/><Relationship Id="rId12" Type="http://schemas.openxmlformats.org/officeDocument/2006/relationships/slide" Target="slide6.xml"/><Relationship Id="rId17" Type="http://schemas.openxmlformats.org/officeDocument/2006/relationships/slide" Target="slide19.xml"/><Relationship Id="rId25" Type="http://schemas.openxmlformats.org/officeDocument/2006/relationships/image" Target="../media/image19.png"/><Relationship Id="rId2" Type="http://schemas.openxmlformats.org/officeDocument/2006/relationships/image" Target="../media/image30.png"/><Relationship Id="rId16" Type="http://schemas.openxmlformats.org/officeDocument/2006/relationships/slide" Target="slide21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5.xml"/><Relationship Id="rId11" Type="http://schemas.openxmlformats.org/officeDocument/2006/relationships/slide" Target="slide7.xml"/><Relationship Id="rId24" Type="http://schemas.openxmlformats.org/officeDocument/2006/relationships/slide" Target="slide23.xml"/><Relationship Id="rId5" Type="http://schemas.openxmlformats.org/officeDocument/2006/relationships/image" Target="../media/image5.svg"/><Relationship Id="rId15" Type="http://schemas.openxmlformats.org/officeDocument/2006/relationships/slide" Target="slide25.xml"/><Relationship Id="rId23" Type="http://schemas.openxmlformats.org/officeDocument/2006/relationships/slide" Target="slide26.xml"/><Relationship Id="rId10" Type="http://schemas.openxmlformats.org/officeDocument/2006/relationships/slide" Target="slide27.xml"/><Relationship Id="rId19" Type="http://schemas.openxmlformats.org/officeDocument/2006/relationships/slide" Target="slide15.xml"/><Relationship Id="rId4" Type="http://schemas.openxmlformats.org/officeDocument/2006/relationships/image" Target="../media/image3.png"/><Relationship Id="rId9" Type="http://schemas.openxmlformats.org/officeDocument/2006/relationships/slide" Target="slide28.xml"/><Relationship Id="rId14" Type="http://schemas.openxmlformats.org/officeDocument/2006/relationships/slide" Target="slide2.xml"/><Relationship Id="rId22" Type="http://schemas.openxmlformats.org/officeDocument/2006/relationships/slide" Target="slide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19.png"/><Relationship Id="rId3" Type="http://schemas.openxmlformats.org/officeDocument/2006/relationships/image" Target="../media/image31.png"/><Relationship Id="rId21" Type="http://schemas.openxmlformats.org/officeDocument/2006/relationships/slide" Target="slide12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notesSlide" Target="../notesSlides/notesSlide10.xml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slide" Target="slide27.xml"/><Relationship Id="rId24" Type="http://schemas.openxmlformats.org/officeDocument/2006/relationships/slide" Target="slide26.xml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23" Type="http://schemas.openxmlformats.org/officeDocument/2006/relationships/slide" Target="slide9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10.xml"/><Relationship Id="rId27" Type="http://schemas.openxmlformats.org/officeDocument/2006/relationships/image" Target="../media/image2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19.png"/><Relationship Id="rId3" Type="http://schemas.openxmlformats.org/officeDocument/2006/relationships/image" Target="../media/image32.png"/><Relationship Id="rId21" Type="http://schemas.openxmlformats.org/officeDocument/2006/relationships/slide" Target="slide12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notesSlide" Target="../notesSlides/notesSlide11.xml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11" Type="http://schemas.openxmlformats.org/officeDocument/2006/relationships/slide" Target="slide27.xml"/><Relationship Id="rId24" Type="http://schemas.openxmlformats.org/officeDocument/2006/relationships/slide" Target="slide26.xml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23" Type="http://schemas.openxmlformats.org/officeDocument/2006/relationships/slide" Target="slide9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10.xml"/><Relationship Id="rId27" Type="http://schemas.openxmlformats.org/officeDocument/2006/relationships/image" Target="../media/image25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19.png"/><Relationship Id="rId3" Type="http://schemas.openxmlformats.org/officeDocument/2006/relationships/image" Target="../media/image33.png"/><Relationship Id="rId21" Type="http://schemas.openxmlformats.org/officeDocument/2006/relationships/slide" Target="slide12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notesSlide" Target="../notesSlides/notesSlide12.xml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slide" Target="slide27.xml"/><Relationship Id="rId24" Type="http://schemas.openxmlformats.org/officeDocument/2006/relationships/slide" Target="slide26.xml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23" Type="http://schemas.openxmlformats.org/officeDocument/2006/relationships/slide" Target="slide9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10.xml"/><Relationship Id="rId27" Type="http://schemas.openxmlformats.org/officeDocument/2006/relationships/image" Target="../media/image25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5.xml"/><Relationship Id="rId18" Type="http://schemas.openxmlformats.org/officeDocument/2006/relationships/slide" Target="slide19.xml"/><Relationship Id="rId26" Type="http://schemas.openxmlformats.org/officeDocument/2006/relationships/image" Target="../media/image19.png"/><Relationship Id="rId3" Type="http://schemas.openxmlformats.org/officeDocument/2006/relationships/slide" Target="slide3.xml"/><Relationship Id="rId21" Type="http://schemas.openxmlformats.org/officeDocument/2006/relationships/slide" Target="slide12.xml"/><Relationship Id="rId7" Type="http://schemas.openxmlformats.org/officeDocument/2006/relationships/slide" Target="slide34.xml"/><Relationship Id="rId12" Type="http://schemas.openxmlformats.org/officeDocument/2006/relationships/slide" Target="slide6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notesSlide" Target="../notesSlides/notesSlide13.xml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5.xml"/><Relationship Id="rId11" Type="http://schemas.openxmlformats.org/officeDocument/2006/relationships/slide" Target="slide7.xml"/><Relationship Id="rId24" Type="http://schemas.openxmlformats.org/officeDocument/2006/relationships/slide" Target="slide26.xml"/><Relationship Id="rId5" Type="http://schemas.openxmlformats.org/officeDocument/2006/relationships/image" Target="../media/image5.svg"/><Relationship Id="rId15" Type="http://schemas.openxmlformats.org/officeDocument/2006/relationships/image" Target="../media/image34.png"/><Relationship Id="rId23" Type="http://schemas.openxmlformats.org/officeDocument/2006/relationships/slide" Target="slide9.xml"/><Relationship Id="rId10" Type="http://schemas.openxmlformats.org/officeDocument/2006/relationships/slide" Target="slide27.xml"/><Relationship Id="rId19" Type="http://schemas.openxmlformats.org/officeDocument/2006/relationships/slide" Target="slide17.xml"/><Relationship Id="rId4" Type="http://schemas.openxmlformats.org/officeDocument/2006/relationships/image" Target="../media/image3.png"/><Relationship Id="rId9" Type="http://schemas.openxmlformats.org/officeDocument/2006/relationships/slide" Target="slide28.xml"/><Relationship Id="rId14" Type="http://schemas.openxmlformats.org/officeDocument/2006/relationships/slide" Target="slide2.xml"/><Relationship Id="rId22" Type="http://schemas.openxmlformats.org/officeDocument/2006/relationships/slide" Target="slide10.xml"/><Relationship Id="rId27" Type="http://schemas.openxmlformats.org/officeDocument/2006/relationships/image" Target="../media/image25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5.xml"/><Relationship Id="rId18" Type="http://schemas.openxmlformats.org/officeDocument/2006/relationships/slide" Target="slide19.xml"/><Relationship Id="rId26" Type="http://schemas.openxmlformats.org/officeDocument/2006/relationships/image" Target="../media/image19.png"/><Relationship Id="rId3" Type="http://schemas.openxmlformats.org/officeDocument/2006/relationships/slide" Target="slide3.xml"/><Relationship Id="rId21" Type="http://schemas.openxmlformats.org/officeDocument/2006/relationships/slide" Target="slide12.xml"/><Relationship Id="rId7" Type="http://schemas.openxmlformats.org/officeDocument/2006/relationships/slide" Target="slide34.xml"/><Relationship Id="rId12" Type="http://schemas.openxmlformats.org/officeDocument/2006/relationships/slide" Target="slide6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notesSlide" Target="../notesSlides/notesSlide14.xml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8.xml"/><Relationship Id="rId6" Type="http://schemas.openxmlformats.org/officeDocument/2006/relationships/slide" Target="slide35.xml"/><Relationship Id="rId11" Type="http://schemas.openxmlformats.org/officeDocument/2006/relationships/slide" Target="slide7.xml"/><Relationship Id="rId24" Type="http://schemas.openxmlformats.org/officeDocument/2006/relationships/slide" Target="slide26.xml"/><Relationship Id="rId5" Type="http://schemas.openxmlformats.org/officeDocument/2006/relationships/image" Target="../media/image5.svg"/><Relationship Id="rId15" Type="http://schemas.openxmlformats.org/officeDocument/2006/relationships/image" Target="../media/image35.PNG"/><Relationship Id="rId23" Type="http://schemas.openxmlformats.org/officeDocument/2006/relationships/slide" Target="slide9.xml"/><Relationship Id="rId10" Type="http://schemas.openxmlformats.org/officeDocument/2006/relationships/slide" Target="slide27.xml"/><Relationship Id="rId19" Type="http://schemas.openxmlformats.org/officeDocument/2006/relationships/slide" Target="slide17.xml"/><Relationship Id="rId4" Type="http://schemas.openxmlformats.org/officeDocument/2006/relationships/image" Target="../media/image3.png"/><Relationship Id="rId9" Type="http://schemas.openxmlformats.org/officeDocument/2006/relationships/slide" Target="slide28.xml"/><Relationship Id="rId14" Type="http://schemas.openxmlformats.org/officeDocument/2006/relationships/slide" Target="slide2.xml"/><Relationship Id="rId22" Type="http://schemas.openxmlformats.org/officeDocument/2006/relationships/slide" Target="slide10.xml"/><Relationship Id="rId27" Type="http://schemas.openxmlformats.org/officeDocument/2006/relationships/image" Target="../media/image25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5.xml"/><Relationship Id="rId18" Type="http://schemas.openxmlformats.org/officeDocument/2006/relationships/slide" Target="slide17.xml"/><Relationship Id="rId3" Type="http://schemas.openxmlformats.org/officeDocument/2006/relationships/slide" Target="slide3.xml"/><Relationship Id="rId21" Type="http://schemas.openxmlformats.org/officeDocument/2006/relationships/slide" Target="slide10.xml"/><Relationship Id="rId7" Type="http://schemas.openxmlformats.org/officeDocument/2006/relationships/slide" Target="slide34.xml"/><Relationship Id="rId12" Type="http://schemas.openxmlformats.org/officeDocument/2006/relationships/slide" Target="slide6.xml"/><Relationship Id="rId17" Type="http://schemas.openxmlformats.org/officeDocument/2006/relationships/slide" Target="slide19.xml"/><Relationship Id="rId25" Type="http://schemas.openxmlformats.org/officeDocument/2006/relationships/image" Target="../media/image25.svg"/><Relationship Id="rId2" Type="http://schemas.openxmlformats.org/officeDocument/2006/relationships/slide" Target="slide9.xml"/><Relationship Id="rId16" Type="http://schemas.openxmlformats.org/officeDocument/2006/relationships/slide" Target="slide21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5.xml"/><Relationship Id="rId11" Type="http://schemas.openxmlformats.org/officeDocument/2006/relationships/slide" Target="slide7.xml"/><Relationship Id="rId24" Type="http://schemas.openxmlformats.org/officeDocument/2006/relationships/image" Target="../media/image19.png"/><Relationship Id="rId5" Type="http://schemas.openxmlformats.org/officeDocument/2006/relationships/image" Target="../media/image5.svg"/><Relationship Id="rId15" Type="http://schemas.openxmlformats.org/officeDocument/2006/relationships/slide" Target="slide25.xml"/><Relationship Id="rId23" Type="http://schemas.openxmlformats.org/officeDocument/2006/relationships/slide" Target="slide23.xml"/><Relationship Id="rId10" Type="http://schemas.openxmlformats.org/officeDocument/2006/relationships/slide" Target="slide27.xml"/><Relationship Id="rId19" Type="http://schemas.openxmlformats.org/officeDocument/2006/relationships/slide" Target="slide15.xml"/><Relationship Id="rId4" Type="http://schemas.openxmlformats.org/officeDocument/2006/relationships/image" Target="../media/image3.png"/><Relationship Id="rId9" Type="http://schemas.openxmlformats.org/officeDocument/2006/relationships/slide" Target="slide28.xml"/><Relationship Id="rId14" Type="http://schemas.openxmlformats.org/officeDocument/2006/relationships/slide" Target="slide2.xml"/><Relationship Id="rId22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slide" Target="slide2.xml"/><Relationship Id="rId18" Type="http://schemas.openxmlformats.org/officeDocument/2006/relationships/slide" Target="slide19.xml"/><Relationship Id="rId26" Type="http://schemas.openxmlformats.org/officeDocument/2006/relationships/image" Target="../media/image19.png"/><Relationship Id="rId3" Type="http://schemas.openxmlformats.org/officeDocument/2006/relationships/image" Target="../media/image36.png"/><Relationship Id="rId21" Type="http://schemas.openxmlformats.org/officeDocument/2006/relationships/slide" Target="slide12.xml"/><Relationship Id="rId7" Type="http://schemas.openxmlformats.org/officeDocument/2006/relationships/slide" Target="slide30.xml"/><Relationship Id="rId12" Type="http://schemas.openxmlformats.org/officeDocument/2006/relationships/slide" Target="slide5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image" Target="../media/image23.png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8.xml"/><Relationship Id="rId6" Type="http://schemas.openxmlformats.org/officeDocument/2006/relationships/slide" Target="slide34.xml"/><Relationship Id="rId11" Type="http://schemas.openxmlformats.org/officeDocument/2006/relationships/slide" Target="slide6.xml"/><Relationship Id="rId24" Type="http://schemas.openxmlformats.org/officeDocument/2006/relationships/slide" Target="slide26.xml"/><Relationship Id="rId5" Type="http://schemas.openxmlformats.org/officeDocument/2006/relationships/slide" Target="slide35.xml"/><Relationship Id="rId15" Type="http://schemas.openxmlformats.org/officeDocument/2006/relationships/image" Target="../media/image5.svg"/><Relationship Id="rId23" Type="http://schemas.openxmlformats.org/officeDocument/2006/relationships/slide" Target="slide9.xml"/><Relationship Id="rId10" Type="http://schemas.openxmlformats.org/officeDocument/2006/relationships/slide" Target="slide7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27.xml"/><Relationship Id="rId14" Type="http://schemas.openxmlformats.org/officeDocument/2006/relationships/image" Target="../media/image3.png"/><Relationship Id="rId22" Type="http://schemas.openxmlformats.org/officeDocument/2006/relationships/slide" Target="slide10.xml"/><Relationship Id="rId27" Type="http://schemas.openxmlformats.org/officeDocument/2006/relationships/image" Target="../media/image25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image" Target="../media/image3.png"/><Relationship Id="rId18" Type="http://schemas.openxmlformats.org/officeDocument/2006/relationships/slide" Target="slide17.xml"/><Relationship Id="rId26" Type="http://schemas.openxmlformats.org/officeDocument/2006/relationships/image" Target="../media/image3.svg"/><Relationship Id="rId3" Type="http://schemas.openxmlformats.org/officeDocument/2006/relationships/image" Target="../media/image37.png"/><Relationship Id="rId21" Type="http://schemas.openxmlformats.org/officeDocument/2006/relationships/slide" Target="slide10.xml"/><Relationship Id="rId7" Type="http://schemas.openxmlformats.org/officeDocument/2006/relationships/slide" Target="slide28.xml"/><Relationship Id="rId12" Type="http://schemas.openxmlformats.org/officeDocument/2006/relationships/slide" Target="slide2.xml"/><Relationship Id="rId17" Type="http://schemas.openxmlformats.org/officeDocument/2006/relationships/slide" Target="slide19.xml"/><Relationship Id="rId25" Type="http://schemas.openxmlformats.org/officeDocument/2006/relationships/image" Target="../media/image2.png"/><Relationship Id="rId2" Type="http://schemas.openxmlformats.org/officeDocument/2006/relationships/slide" Target="slide3.xml"/><Relationship Id="rId16" Type="http://schemas.openxmlformats.org/officeDocument/2006/relationships/slide" Target="slide21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0.xml"/><Relationship Id="rId11" Type="http://schemas.openxmlformats.org/officeDocument/2006/relationships/slide" Target="slide5.xml"/><Relationship Id="rId24" Type="http://schemas.openxmlformats.org/officeDocument/2006/relationships/slide" Target="slide23.xml"/><Relationship Id="rId5" Type="http://schemas.openxmlformats.org/officeDocument/2006/relationships/slide" Target="slide34.xml"/><Relationship Id="rId15" Type="http://schemas.openxmlformats.org/officeDocument/2006/relationships/slide" Target="slide25.xml"/><Relationship Id="rId23" Type="http://schemas.openxmlformats.org/officeDocument/2006/relationships/slide" Target="slide26.xml"/><Relationship Id="rId10" Type="http://schemas.openxmlformats.org/officeDocument/2006/relationships/slide" Target="slide6.xml"/><Relationship Id="rId19" Type="http://schemas.openxmlformats.org/officeDocument/2006/relationships/slide" Target="slide15.xml"/><Relationship Id="rId4" Type="http://schemas.openxmlformats.org/officeDocument/2006/relationships/slide" Target="slide35.xml"/><Relationship Id="rId9" Type="http://schemas.openxmlformats.org/officeDocument/2006/relationships/slide" Target="slide7.xml"/><Relationship Id="rId14" Type="http://schemas.openxmlformats.org/officeDocument/2006/relationships/image" Target="../media/image5.svg"/><Relationship Id="rId22" Type="http://schemas.openxmlformats.org/officeDocument/2006/relationships/slide" Target="slide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2.png"/><Relationship Id="rId3" Type="http://schemas.openxmlformats.org/officeDocument/2006/relationships/image" Target="../media/image38.png"/><Relationship Id="rId21" Type="http://schemas.openxmlformats.org/officeDocument/2006/relationships/slide" Target="slide12.xml"/><Relationship Id="rId7" Type="http://schemas.openxmlformats.org/officeDocument/2006/relationships/slide" Target="slide35.xml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image" Target="../media/image30.png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11" Type="http://schemas.openxmlformats.org/officeDocument/2006/relationships/slide" Target="slide27.xml"/><Relationship Id="rId24" Type="http://schemas.openxmlformats.org/officeDocument/2006/relationships/slide" Target="slide26.xml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23" Type="http://schemas.openxmlformats.org/officeDocument/2006/relationships/slide" Target="slide9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30.xml"/><Relationship Id="rId14" Type="http://schemas.openxmlformats.org/officeDocument/2006/relationships/slide" Target="slide5.xml"/><Relationship Id="rId22" Type="http://schemas.openxmlformats.org/officeDocument/2006/relationships/slide" Target="slide10.xml"/><Relationship Id="rId27" Type="http://schemas.openxmlformats.org/officeDocument/2006/relationships/image" Target="../media/image3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7.xml"/><Relationship Id="rId18" Type="http://schemas.openxmlformats.org/officeDocument/2006/relationships/slide" Target="slide21.xml"/><Relationship Id="rId26" Type="http://schemas.openxmlformats.org/officeDocument/2006/relationships/slide" Target="slide23.xml"/><Relationship Id="rId3" Type="http://schemas.openxmlformats.org/officeDocument/2006/relationships/image" Target="../media/image39.png"/><Relationship Id="rId21" Type="http://schemas.openxmlformats.org/officeDocument/2006/relationships/slide" Target="slide15.xml"/><Relationship Id="rId7" Type="http://schemas.openxmlformats.org/officeDocument/2006/relationships/image" Target="../media/image5.svg"/><Relationship Id="rId12" Type="http://schemas.openxmlformats.org/officeDocument/2006/relationships/slide" Target="slide27.xml"/><Relationship Id="rId17" Type="http://schemas.openxmlformats.org/officeDocument/2006/relationships/slide" Target="slide25.xml"/><Relationship Id="rId25" Type="http://schemas.openxmlformats.org/officeDocument/2006/relationships/slide" Target="slide26.xml"/><Relationship Id="rId2" Type="http://schemas.openxmlformats.org/officeDocument/2006/relationships/notesSlide" Target="../notesSlides/notesSlide15.xml"/><Relationship Id="rId16" Type="http://schemas.openxmlformats.org/officeDocument/2006/relationships/slide" Target="slide2.xml"/><Relationship Id="rId20" Type="http://schemas.openxmlformats.org/officeDocument/2006/relationships/slide" Target="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11" Type="http://schemas.openxmlformats.org/officeDocument/2006/relationships/slide" Target="slide28.xml"/><Relationship Id="rId24" Type="http://schemas.openxmlformats.org/officeDocument/2006/relationships/slide" Target="slide9.xml"/><Relationship Id="rId5" Type="http://schemas.openxmlformats.org/officeDocument/2006/relationships/slide" Target="slide3.xml"/><Relationship Id="rId15" Type="http://schemas.openxmlformats.org/officeDocument/2006/relationships/slide" Target="slide5.xml"/><Relationship Id="rId23" Type="http://schemas.openxmlformats.org/officeDocument/2006/relationships/slide" Target="slide10.xml"/><Relationship Id="rId28" Type="http://schemas.openxmlformats.org/officeDocument/2006/relationships/image" Target="../media/image3.svg"/><Relationship Id="rId10" Type="http://schemas.openxmlformats.org/officeDocument/2006/relationships/slide" Target="slide30.xml"/><Relationship Id="rId19" Type="http://schemas.openxmlformats.org/officeDocument/2006/relationships/slide" Target="slide19.xml"/><Relationship Id="rId4" Type="http://schemas.openxmlformats.org/officeDocument/2006/relationships/image" Target="../media/image40.png"/><Relationship Id="rId9" Type="http://schemas.openxmlformats.org/officeDocument/2006/relationships/slide" Target="slide34.xml"/><Relationship Id="rId14" Type="http://schemas.openxmlformats.org/officeDocument/2006/relationships/slide" Target="slide6.xml"/><Relationship Id="rId22" Type="http://schemas.openxmlformats.org/officeDocument/2006/relationships/slide" Target="slide12.xml"/><Relationship Id="rId27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slide" Target="slide27.xml"/><Relationship Id="rId18" Type="http://schemas.openxmlformats.org/officeDocument/2006/relationships/slide" Target="slide25.xml"/><Relationship Id="rId26" Type="http://schemas.openxmlformats.org/officeDocument/2006/relationships/slide" Target="slide26.xml"/><Relationship Id="rId3" Type="http://schemas.openxmlformats.org/officeDocument/2006/relationships/image" Target="../media/image42.png"/><Relationship Id="rId21" Type="http://schemas.openxmlformats.org/officeDocument/2006/relationships/slide" Target="slide17.xml"/><Relationship Id="rId7" Type="http://schemas.openxmlformats.org/officeDocument/2006/relationships/image" Target="../media/image3.png"/><Relationship Id="rId12" Type="http://schemas.openxmlformats.org/officeDocument/2006/relationships/slide" Target="slide28.xml"/><Relationship Id="rId17" Type="http://schemas.openxmlformats.org/officeDocument/2006/relationships/slide" Target="slide2.xml"/><Relationship Id="rId25" Type="http://schemas.openxmlformats.org/officeDocument/2006/relationships/slide" Target="slide9.xml"/><Relationship Id="rId2" Type="http://schemas.openxmlformats.org/officeDocument/2006/relationships/image" Target="../media/image41.png"/><Relationship Id="rId16" Type="http://schemas.openxmlformats.org/officeDocument/2006/relationships/slide" Target="slide5.xml"/><Relationship Id="rId20" Type="http://schemas.openxmlformats.org/officeDocument/2006/relationships/slide" Target="slide19.xml"/><Relationship Id="rId29" Type="http://schemas.openxmlformats.org/officeDocument/2006/relationships/image" Target="../media/image3.svg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11" Type="http://schemas.openxmlformats.org/officeDocument/2006/relationships/slide" Target="slide30.xml"/><Relationship Id="rId24" Type="http://schemas.openxmlformats.org/officeDocument/2006/relationships/slide" Target="slide10.xml"/><Relationship Id="rId5" Type="http://schemas.openxmlformats.org/officeDocument/2006/relationships/slide" Target="slide33.xml"/><Relationship Id="rId15" Type="http://schemas.openxmlformats.org/officeDocument/2006/relationships/slide" Target="slide6.xml"/><Relationship Id="rId23" Type="http://schemas.openxmlformats.org/officeDocument/2006/relationships/slide" Target="slide12.xml"/><Relationship Id="rId28" Type="http://schemas.openxmlformats.org/officeDocument/2006/relationships/image" Target="../media/image2.png"/><Relationship Id="rId10" Type="http://schemas.openxmlformats.org/officeDocument/2006/relationships/slide" Target="slide34.xml"/><Relationship Id="rId19" Type="http://schemas.openxmlformats.org/officeDocument/2006/relationships/slide" Target="slide21.xml"/><Relationship Id="rId4" Type="http://schemas.openxmlformats.org/officeDocument/2006/relationships/slide" Target="slide32.xml"/><Relationship Id="rId9" Type="http://schemas.openxmlformats.org/officeDocument/2006/relationships/slide" Target="slide35.xml"/><Relationship Id="rId14" Type="http://schemas.openxmlformats.org/officeDocument/2006/relationships/slide" Target="slide7.xml"/><Relationship Id="rId22" Type="http://schemas.openxmlformats.org/officeDocument/2006/relationships/slide" Target="slide15.xml"/><Relationship Id="rId27" Type="http://schemas.openxmlformats.org/officeDocument/2006/relationships/slide" Target="slide2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7.xml"/><Relationship Id="rId18" Type="http://schemas.openxmlformats.org/officeDocument/2006/relationships/slide" Target="slide25.xml"/><Relationship Id="rId26" Type="http://schemas.openxmlformats.org/officeDocument/2006/relationships/slide" Target="slide26.xml"/><Relationship Id="rId3" Type="http://schemas.openxmlformats.org/officeDocument/2006/relationships/image" Target="../media/image43.png"/><Relationship Id="rId21" Type="http://schemas.openxmlformats.org/officeDocument/2006/relationships/slide" Target="slide17.xml"/><Relationship Id="rId7" Type="http://schemas.openxmlformats.org/officeDocument/2006/relationships/image" Target="../media/image5.svg"/><Relationship Id="rId12" Type="http://schemas.openxmlformats.org/officeDocument/2006/relationships/slide" Target="slide27.xml"/><Relationship Id="rId17" Type="http://schemas.openxmlformats.org/officeDocument/2006/relationships/image" Target="../media/image44.png"/><Relationship Id="rId25" Type="http://schemas.openxmlformats.org/officeDocument/2006/relationships/slide" Target="slide9.xml"/><Relationship Id="rId2" Type="http://schemas.openxmlformats.org/officeDocument/2006/relationships/image" Target="../media/image42.png"/><Relationship Id="rId16" Type="http://schemas.openxmlformats.org/officeDocument/2006/relationships/slide" Target="slide2.xml"/><Relationship Id="rId20" Type="http://schemas.openxmlformats.org/officeDocument/2006/relationships/slide" Target="slide19.xml"/><Relationship Id="rId29" Type="http://schemas.openxmlformats.org/officeDocument/2006/relationships/image" Target="../media/image3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11" Type="http://schemas.openxmlformats.org/officeDocument/2006/relationships/slide" Target="slide28.xml"/><Relationship Id="rId24" Type="http://schemas.openxmlformats.org/officeDocument/2006/relationships/slide" Target="slide10.xml"/><Relationship Id="rId5" Type="http://schemas.openxmlformats.org/officeDocument/2006/relationships/slide" Target="slide3.xml"/><Relationship Id="rId15" Type="http://schemas.openxmlformats.org/officeDocument/2006/relationships/slide" Target="slide5.xml"/><Relationship Id="rId23" Type="http://schemas.openxmlformats.org/officeDocument/2006/relationships/slide" Target="slide12.xml"/><Relationship Id="rId28" Type="http://schemas.openxmlformats.org/officeDocument/2006/relationships/image" Target="../media/image2.png"/><Relationship Id="rId10" Type="http://schemas.openxmlformats.org/officeDocument/2006/relationships/slide" Target="slide30.xml"/><Relationship Id="rId19" Type="http://schemas.openxmlformats.org/officeDocument/2006/relationships/slide" Target="slide21.xml"/><Relationship Id="rId4" Type="http://schemas.openxmlformats.org/officeDocument/2006/relationships/slide" Target="slide33.xml"/><Relationship Id="rId9" Type="http://schemas.openxmlformats.org/officeDocument/2006/relationships/slide" Target="slide34.xml"/><Relationship Id="rId14" Type="http://schemas.openxmlformats.org/officeDocument/2006/relationships/slide" Target="slide6.xml"/><Relationship Id="rId22" Type="http://schemas.openxmlformats.org/officeDocument/2006/relationships/slide" Target="slide15.xml"/><Relationship Id="rId27" Type="http://schemas.openxmlformats.org/officeDocument/2006/relationships/slide" Target="slide2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6.xml"/><Relationship Id="rId18" Type="http://schemas.openxmlformats.org/officeDocument/2006/relationships/slide" Target="slide19.xml"/><Relationship Id="rId26" Type="http://schemas.openxmlformats.org/officeDocument/2006/relationships/image" Target="../media/image2.png"/><Relationship Id="rId3" Type="http://schemas.openxmlformats.org/officeDocument/2006/relationships/image" Target="../media/image45.png"/><Relationship Id="rId21" Type="http://schemas.openxmlformats.org/officeDocument/2006/relationships/slide" Target="slide12.xml"/><Relationship Id="rId7" Type="http://schemas.openxmlformats.org/officeDocument/2006/relationships/image" Target="../media/image5.svg"/><Relationship Id="rId12" Type="http://schemas.openxmlformats.org/officeDocument/2006/relationships/slide" Target="slide7.xml"/><Relationship Id="rId17" Type="http://schemas.openxmlformats.org/officeDocument/2006/relationships/slide" Target="slide21.xml"/><Relationship Id="rId25" Type="http://schemas.openxmlformats.org/officeDocument/2006/relationships/slide" Target="slide23.xml"/><Relationship Id="rId2" Type="http://schemas.openxmlformats.org/officeDocument/2006/relationships/notesSlide" Target="../notesSlides/notesSlide16.xml"/><Relationship Id="rId16" Type="http://schemas.openxmlformats.org/officeDocument/2006/relationships/slide" Target="slide25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11" Type="http://schemas.openxmlformats.org/officeDocument/2006/relationships/slide" Target="slide27.xml"/><Relationship Id="rId24" Type="http://schemas.openxmlformats.org/officeDocument/2006/relationships/slide" Target="slide26.xml"/><Relationship Id="rId5" Type="http://schemas.openxmlformats.org/officeDocument/2006/relationships/slide" Target="slide3.xml"/><Relationship Id="rId15" Type="http://schemas.openxmlformats.org/officeDocument/2006/relationships/slide" Target="slide2.xml"/><Relationship Id="rId23" Type="http://schemas.openxmlformats.org/officeDocument/2006/relationships/slide" Target="slide9.xml"/><Relationship Id="rId10" Type="http://schemas.openxmlformats.org/officeDocument/2006/relationships/slide" Target="slide28.xml"/><Relationship Id="rId19" Type="http://schemas.openxmlformats.org/officeDocument/2006/relationships/slide" Target="slide17.xml"/><Relationship Id="rId4" Type="http://schemas.openxmlformats.org/officeDocument/2006/relationships/slide" Target="slide30.xml"/><Relationship Id="rId9" Type="http://schemas.openxmlformats.org/officeDocument/2006/relationships/slide" Target="slide34.xml"/><Relationship Id="rId14" Type="http://schemas.openxmlformats.org/officeDocument/2006/relationships/slide" Target="slide5.xml"/><Relationship Id="rId22" Type="http://schemas.openxmlformats.org/officeDocument/2006/relationships/slide" Target="slide10.xml"/><Relationship Id="rId27" Type="http://schemas.openxmlformats.org/officeDocument/2006/relationships/image" Target="../media/image3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slide" Target="slide7.xml"/><Relationship Id="rId18" Type="http://schemas.openxmlformats.org/officeDocument/2006/relationships/slide" Target="slide21.xml"/><Relationship Id="rId26" Type="http://schemas.openxmlformats.org/officeDocument/2006/relationships/slide" Target="slide23.xml"/><Relationship Id="rId3" Type="http://schemas.openxmlformats.org/officeDocument/2006/relationships/image" Target="../media/image46.png"/><Relationship Id="rId21" Type="http://schemas.openxmlformats.org/officeDocument/2006/relationships/slide" Target="slide15.xml"/><Relationship Id="rId7" Type="http://schemas.openxmlformats.org/officeDocument/2006/relationships/image" Target="../media/image3.png"/><Relationship Id="rId12" Type="http://schemas.openxmlformats.org/officeDocument/2006/relationships/slide" Target="slide27.xml"/><Relationship Id="rId17" Type="http://schemas.openxmlformats.org/officeDocument/2006/relationships/slide" Target="slide25.xml"/><Relationship Id="rId25" Type="http://schemas.openxmlformats.org/officeDocument/2006/relationships/slide" Target="slide26.xml"/><Relationship Id="rId2" Type="http://schemas.openxmlformats.org/officeDocument/2006/relationships/notesSlide" Target="../notesSlides/notesSlide17.xml"/><Relationship Id="rId16" Type="http://schemas.openxmlformats.org/officeDocument/2006/relationships/slide" Target="slide2.xml"/><Relationship Id="rId20" Type="http://schemas.openxmlformats.org/officeDocument/2006/relationships/slide" Target="slide1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11" Type="http://schemas.openxmlformats.org/officeDocument/2006/relationships/slide" Target="slide28.xml"/><Relationship Id="rId24" Type="http://schemas.openxmlformats.org/officeDocument/2006/relationships/slide" Target="slide9.xml"/><Relationship Id="rId5" Type="http://schemas.openxmlformats.org/officeDocument/2006/relationships/slide" Target="slide30.xml"/><Relationship Id="rId15" Type="http://schemas.openxmlformats.org/officeDocument/2006/relationships/slide" Target="slide5.xml"/><Relationship Id="rId23" Type="http://schemas.openxmlformats.org/officeDocument/2006/relationships/slide" Target="slide10.xml"/><Relationship Id="rId28" Type="http://schemas.openxmlformats.org/officeDocument/2006/relationships/image" Target="../media/image3.svg"/><Relationship Id="rId10" Type="http://schemas.openxmlformats.org/officeDocument/2006/relationships/slide" Target="slide34.xml"/><Relationship Id="rId19" Type="http://schemas.openxmlformats.org/officeDocument/2006/relationships/slide" Target="slide19.xml"/><Relationship Id="rId4" Type="http://schemas.openxmlformats.org/officeDocument/2006/relationships/slide" Target="slide31.xml"/><Relationship Id="rId9" Type="http://schemas.openxmlformats.org/officeDocument/2006/relationships/slide" Target="slide35.xml"/><Relationship Id="rId14" Type="http://schemas.openxmlformats.org/officeDocument/2006/relationships/slide" Target="slide6.xml"/><Relationship Id="rId22" Type="http://schemas.openxmlformats.org/officeDocument/2006/relationships/slide" Target="slide12.xml"/><Relationship Id="rId27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25.xml"/><Relationship Id="rId18" Type="http://schemas.openxmlformats.org/officeDocument/2006/relationships/slide" Target="slide12.xml"/><Relationship Id="rId3" Type="http://schemas.openxmlformats.org/officeDocument/2006/relationships/slide" Target="slide35.xml"/><Relationship Id="rId21" Type="http://schemas.openxmlformats.org/officeDocument/2006/relationships/slide" Target="slide26.xml"/><Relationship Id="rId7" Type="http://schemas.openxmlformats.org/officeDocument/2006/relationships/slide" Target="slide27.xml"/><Relationship Id="rId12" Type="http://schemas.openxmlformats.org/officeDocument/2006/relationships/slide" Target="slide2.xml"/><Relationship Id="rId17" Type="http://schemas.openxmlformats.org/officeDocument/2006/relationships/slide" Target="slide15.xml"/><Relationship Id="rId2" Type="http://schemas.openxmlformats.org/officeDocument/2006/relationships/hyperlink" Target="https://evaluation.uni-bielefeld.de/evasys/online.php?p=8K7VH" TargetMode="External"/><Relationship Id="rId16" Type="http://schemas.openxmlformats.org/officeDocument/2006/relationships/slide" Target="slide17.xml"/><Relationship Id="rId20" Type="http://schemas.openxmlformats.org/officeDocument/2006/relationships/slide" Target="slide9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8.xml"/><Relationship Id="rId11" Type="http://schemas.openxmlformats.org/officeDocument/2006/relationships/slide" Target="slide3.xml"/><Relationship Id="rId24" Type="http://schemas.openxmlformats.org/officeDocument/2006/relationships/image" Target="../media/image3.svg"/><Relationship Id="rId5" Type="http://schemas.openxmlformats.org/officeDocument/2006/relationships/slide" Target="slide30.xml"/><Relationship Id="rId15" Type="http://schemas.openxmlformats.org/officeDocument/2006/relationships/slide" Target="slide19.xml"/><Relationship Id="rId23" Type="http://schemas.openxmlformats.org/officeDocument/2006/relationships/image" Target="../media/image2.png"/><Relationship Id="rId10" Type="http://schemas.openxmlformats.org/officeDocument/2006/relationships/slide" Target="slide5.xml"/><Relationship Id="rId19" Type="http://schemas.openxmlformats.org/officeDocument/2006/relationships/slide" Target="slide10.xml"/><Relationship Id="rId4" Type="http://schemas.openxmlformats.org/officeDocument/2006/relationships/slide" Target="slide34.xml"/><Relationship Id="rId9" Type="http://schemas.openxmlformats.org/officeDocument/2006/relationships/slide" Target="slide6.xml"/><Relationship Id="rId14" Type="http://schemas.openxmlformats.org/officeDocument/2006/relationships/slide" Target="slide21.xml"/><Relationship Id="rId22" Type="http://schemas.openxmlformats.org/officeDocument/2006/relationships/slide" Target="slide2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slide" Target="slide2.xml"/><Relationship Id="rId18" Type="http://schemas.openxmlformats.org/officeDocument/2006/relationships/slide" Target="slide17.xml"/><Relationship Id="rId26" Type="http://schemas.openxmlformats.org/officeDocument/2006/relationships/image" Target="../media/image3.svg"/><Relationship Id="rId3" Type="http://schemas.openxmlformats.org/officeDocument/2006/relationships/hyperlink" Target="mailto:marius.drosselmeier@uni-bielefeld.de" TargetMode="External"/><Relationship Id="rId21" Type="http://schemas.openxmlformats.org/officeDocument/2006/relationships/slide" Target="slide10.xml"/><Relationship Id="rId7" Type="http://schemas.openxmlformats.org/officeDocument/2006/relationships/slide" Target="slide28.xml"/><Relationship Id="rId12" Type="http://schemas.openxmlformats.org/officeDocument/2006/relationships/slide" Target="slide3.xml"/><Relationship Id="rId17" Type="http://schemas.openxmlformats.org/officeDocument/2006/relationships/slide" Target="slide19.xml"/><Relationship Id="rId25" Type="http://schemas.openxmlformats.org/officeDocument/2006/relationships/image" Target="../media/image2.png"/><Relationship Id="rId2" Type="http://schemas.openxmlformats.org/officeDocument/2006/relationships/hyperlink" Target="mailto:til-team@uni-bielefeld.de" TargetMode="External"/><Relationship Id="rId16" Type="http://schemas.openxmlformats.org/officeDocument/2006/relationships/slide" Target="slide21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0.xml"/><Relationship Id="rId11" Type="http://schemas.openxmlformats.org/officeDocument/2006/relationships/slide" Target="slide5.xml"/><Relationship Id="rId24" Type="http://schemas.openxmlformats.org/officeDocument/2006/relationships/slide" Target="slide23.xml"/><Relationship Id="rId5" Type="http://schemas.openxmlformats.org/officeDocument/2006/relationships/slide" Target="slide34.xml"/><Relationship Id="rId15" Type="http://schemas.openxmlformats.org/officeDocument/2006/relationships/slide" Target="slide25.xml"/><Relationship Id="rId23" Type="http://schemas.openxmlformats.org/officeDocument/2006/relationships/slide" Target="slide26.xml"/><Relationship Id="rId10" Type="http://schemas.openxmlformats.org/officeDocument/2006/relationships/slide" Target="slide6.xml"/><Relationship Id="rId19" Type="http://schemas.openxmlformats.org/officeDocument/2006/relationships/slide" Target="slide15.xml"/><Relationship Id="rId4" Type="http://schemas.openxmlformats.org/officeDocument/2006/relationships/slide" Target="slide35.xml"/><Relationship Id="rId9" Type="http://schemas.openxmlformats.org/officeDocument/2006/relationships/slide" Target="slide7.xml"/><Relationship Id="rId14" Type="http://schemas.openxmlformats.org/officeDocument/2006/relationships/image" Target="../media/image47.png"/><Relationship Id="rId22" Type="http://schemas.openxmlformats.org/officeDocument/2006/relationships/slide" Target="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xmlns="" id="{901A695F-20C8-4143-874E-DAD6F85C8CCA}"/>
              </a:ext>
            </a:extLst>
          </p:cNvPr>
          <p:cNvSpPr>
            <a:spLocks noChangeAspect="1"/>
          </p:cNvSpPr>
          <p:nvPr/>
        </p:nvSpPr>
        <p:spPr>
          <a:xfrm>
            <a:off x="6941258" y="1947770"/>
            <a:ext cx="4027558" cy="4027559"/>
          </a:xfrm>
          <a:prstGeom prst="rect">
            <a:avLst/>
          </a:prstGeom>
          <a:solidFill>
            <a:schemeClr val="accent6"/>
          </a:solidFill>
          <a:ln w="190500">
            <a:solidFill>
              <a:srgbClr val="14F5B4"/>
            </a:solidFill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4535140"/>
                      <a:gd name="connsiteY0" fmla="*/ 0 h 4158602"/>
                      <a:gd name="connsiteX1" fmla="*/ 521541 w 4535140"/>
                      <a:gd name="connsiteY1" fmla="*/ 0 h 4158602"/>
                      <a:gd name="connsiteX2" fmla="*/ 952379 w 4535140"/>
                      <a:gd name="connsiteY2" fmla="*/ 0 h 4158602"/>
                      <a:gd name="connsiteX3" fmla="*/ 1609975 w 4535140"/>
                      <a:gd name="connsiteY3" fmla="*/ 0 h 4158602"/>
                      <a:gd name="connsiteX4" fmla="*/ 2131516 w 4535140"/>
                      <a:gd name="connsiteY4" fmla="*/ 0 h 4158602"/>
                      <a:gd name="connsiteX5" fmla="*/ 2653057 w 4535140"/>
                      <a:gd name="connsiteY5" fmla="*/ 0 h 4158602"/>
                      <a:gd name="connsiteX6" fmla="*/ 3310652 w 4535140"/>
                      <a:gd name="connsiteY6" fmla="*/ 0 h 4158602"/>
                      <a:gd name="connsiteX7" fmla="*/ 3786842 w 4535140"/>
                      <a:gd name="connsiteY7" fmla="*/ 0 h 4158602"/>
                      <a:gd name="connsiteX8" fmla="*/ 4535140 w 4535140"/>
                      <a:gd name="connsiteY8" fmla="*/ 0 h 4158602"/>
                      <a:gd name="connsiteX9" fmla="*/ 4535140 w 4535140"/>
                      <a:gd name="connsiteY9" fmla="*/ 677258 h 4158602"/>
                      <a:gd name="connsiteX10" fmla="*/ 4535140 w 4535140"/>
                      <a:gd name="connsiteY10" fmla="*/ 1188172 h 4158602"/>
                      <a:gd name="connsiteX11" fmla="*/ 4535140 w 4535140"/>
                      <a:gd name="connsiteY11" fmla="*/ 1782258 h 4158602"/>
                      <a:gd name="connsiteX12" fmla="*/ 4535140 w 4535140"/>
                      <a:gd name="connsiteY12" fmla="*/ 2417930 h 4158602"/>
                      <a:gd name="connsiteX13" fmla="*/ 4535140 w 4535140"/>
                      <a:gd name="connsiteY13" fmla="*/ 2887258 h 4158602"/>
                      <a:gd name="connsiteX14" fmla="*/ 4535140 w 4535140"/>
                      <a:gd name="connsiteY14" fmla="*/ 3481344 h 4158602"/>
                      <a:gd name="connsiteX15" fmla="*/ 4535140 w 4535140"/>
                      <a:gd name="connsiteY15" fmla="*/ 4158602 h 4158602"/>
                      <a:gd name="connsiteX16" fmla="*/ 3968248 w 4535140"/>
                      <a:gd name="connsiteY16" fmla="*/ 4158602 h 4158602"/>
                      <a:gd name="connsiteX17" fmla="*/ 3310652 w 4535140"/>
                      <a:gd name="connsiteY17" fmla="*/ 4158602 h 4158602"/>
                      <a:gd name="connsiteX18" fmla="*/ 2743760 w 4535140"/>
                      <a:gd name="connsiteY18" fmla="*/ 4158602 h 4158602"/>
                      <a:gd name="connsiteX19" fmla="*/ 2312921 w 4535140"/>
                      <a:gd name="connsiteY19" fmla="*/ 4158602 h 4158602"/>
                      <a:gd name="connsiteX20" fmla="*/ 1836732 w 4535140"/>
                      <a:gd name="connsiteY20" fmla="*/ 4158602 h 4158602"/>
                      <a:gd name="connsiteX21" fmla="*/ 1179136 w 4535140"/>
                      <a:gd name="connsiteY21" fmla="*/ 4158602 h 4158602"/>
                      <a:gd name="connsiteX22" fmla="*/ 612244 w 4535140"/>
                      <a:gd name="connsiteY22" fmla="*/ 4158602 h 4158602"/>
                      <a:gd name="connsiteX23" fmla="*/ 0 w 4535140"/>
                      <a:gd name="connsiteY23" fmla="*/ 4158602 h 4158602"/>
                      <a:gd name="connsiteX24" fmla="*/ 0 w 4535140"/>
                      <a:gd name="connsiteY24" fmla="*/ 3564516 h 4158602"/>
                      <a:gd name="connsiteX25" fmla="*/ 0 w 4535140"/>
                      <a:gd name="connsiteY25" fmla="*/ 3095188 h 4158602"/>
                      <a:gd name="connsiteX26" fmla="*/ 0 w 4535140"/>
                      <a:gd name="connsiteY26" fmla="*/ 2625860 h 4158602"/>
                      <a:gd name="connsiteX27" fmla="*/ 0 w 4535140"/>
                      <a:gd name="connsiteY27" fmla="*/ 1990188 h 4158602"/>
                      <a:gd name="connsiteX28" fmla="*/ 0 w 4535140"/>
                      <a:gd name="connsiteY28" fmla="*/ 1479274 h 4158602"/>
                      <a:gd name="connsiteX29" fmla="*/ 0 w 4535140"/>
                      <a:gd name="connsiteY29" fmla="*/ 802016 h 4158602"/>
                      <a:gd name="connsiteX30" fmla="*/ 0 w 4535140"/>
                      <a:gd name="connsiteY30" fmla="*/ 0 h 41586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4535140" h="4158602" extrusionOk="0">
                        <a:moveTo>
                          <a:pt x="0" y="0"/>
                        </a:moveTo>
                        <a:cubicBezTo>
                          <a:pt x="214599" y="-12473"/>
                          <a:pt x="306871" y="4896"/>
                          <a:pt x="521541" y="0"/>
                        </a:cubicBezTo>
                        <a:cubicBezTo>
                          <a:pt x="736211" y="-4896"/>
                          <a:pt x="794069" y="28272"/>
                          <a:pt x="952379" y="0"/>
                        </a:cubicBezTo>
                        <a:cubicBezTo>
                          <a:pt x="1110689" y="-28272"/>
                          <a:pt x="1302609" y="29008"/>
                          <a:pt x="1609975" y="0"/>
                        </a:cubicBezTo>
                        <a:cubicBezTo>
                          <a:pt x="1917341" y="-29008"/>
                          <a:pt x="2002969" y="50377"/>
                          <a:pt x="2131516" y="0"/>
                        </a:cubicBezTo>
                        <a:cubicBezTo>
                          <a:pt x="2260063" y="-50377"/>
                          <a:pt x="2533847" y="58556"/>
                          <a:pt x="2653057" y="0"/>
                        </a:cubicBezTo>
                        <a:cubicBezTo>
                          <a:pt x="2772267" y="-58556"/>
                          <a:pt x="3077374" y="21162"/>
                          <a:pt x="3310652" y="0"/>
                        </a:cubicBezTo>
                        <a:cubicBezTo>
                          <a:pt x="3543931" y="-21162"/>
                          <a:pt x="3638716" y="38302"/>
                          <a:pt x="3786842" y="0"/>
                        </a:cubicBezTo>
                        <a:cubicBezTo>
                          <a:pt x="3934968" y="-38302"/>
                          <a:pt x="4345260" y="12991"/>
                          <a:pt x="4535140" y="0"/>
                        </a:cubicBezTo>
                        <a:cubicBezTo>
                          <a:pt x="4573023" y="304035"/>
                          <a:pt x="4507059" y="443722"/>
                          <a:pt x="4535140" y="677258"/>
                        </a:cubicBezTo>
                        <a:cubicBezTo>
                          <a:pt x="4563221" y="910794"/>
                          <a:pt x="4491142" y="970766"/>
                          <a:pt x="4535140" y="1188172"/>
                        </a:cubicBezTo>
                        <a:cubicBezTo>
                          <a:pt x="4579138" y="1405578"/>
                          <a:pt x="4498981" y="1503493"/>
                          <a:pt x="4535140" y="1782258"/>
                        </a:cubicBezTo>
                        <a:cubicBezTo>
                          <a:pt x="4571299" y="2061023"/>
                          <a:pt x="4504016" y="2250977"/>
                          <a:pt x="4535140" y="2417930"/>
                        </a:cubicBezTo>
                        <a:cubicBezTo>
                          <a:pt x="4566264" y="2584883"/>
                          <a:pt x="4495800" y="2738033"/>
                          <a:pt x="4535140" y="2887258"/>
                        </a:cubicBezTo>
                        <a:cubicBezTo>
                          <a:pt x="4574480" y="3036483"/>
                          <a:pt x="4488805" y="3273660"/>
                          <a:pt x="4535140" y="3481344"/>
                        </a:cubicBezTo>
                        <a:cubicBezTo>
                          <a:pt x="4581475" y="3689028"/>
                          <a:pt x="4492587" y="3936119"/>
                          <a:pt x="4535140" y="4158602"/>
                        </a:cubicBezTo>
                        <a:cubicBezTo>
                          <a:pt x="4259401" y="4192165"/>
                          <a:pt x="4195985" y="4128028"/>
                          <a:pt x="3968248" y="4158602"/>
                        </a:cubicBezTo>
                        <a:cubicBezTo>
                          <a:pt x="3740511" y="4189176"/>
                          <a:pt x="3632876" y="4098482"/>
                          <a:pt x="3310652" y="4158602"/>
                        </a:cubicBezTo>
                        <a:cubicBezTo>
                          <a:pt x="2988428" y="4218722"/>
                          <a:pt x="2940833" y="4140970"/>
                          <a:pt x="2743760" y="4158602"/>
                        </a:cubicBezTo>
                        <a:cubicBezTo>
                          <a:pt x="2546687" y="4176234"/>
                          <a:pt x="2406058" y="4142420"/>
                          <a:pt x="2312921" y="4158602"/>
                        </a:cubicBezTo>
                        <a:cubicBezTo>
                          <a:pt x="2219784" y="4174784"/>
                          <a:pt x="1937749" y="4142039"/>
                          <a:pt x="1836732" y="4158602"/>
                        </a:cubicBezTo>
                        <a:cubicBezTo>
                          <a:pt x="1735715" y="4175165"/>
                          <a:pt x="1311211" y="4145026"/>
                          <a:pt x="1179136" y="4158602"/>
                        </a:cubicBezTo>
                        <a:cubicBezTo>
                          <a:pt x="1047061" y="4172178"/>
                          <a:pt x="861829" y="4137117"/>
                          <a:pt x="612244" y="4158602"/>
                        </a:cubicBezTo>
                        <a:cubicBezTo>
                          <a:pt x="362659" y="4180087"/>
                          <a:pt x="290405" y="4098274"/>
                          <a:pt x="0" y="4158602"/>
                        </a:cubicBezTo>
                        <a:cubicBezTo>
                          <a:pt x="-58512" y="3982326"/>
                          <a:pt x="32913" y="3769983"/>
                          <a:pt x="0" y="3564516"/>
                        </a:cubicBezTo>
                        <a:cubicBezTo>
                          <a:pt x="-32913" y="3359049"/>
                          <a:pt x="10223" y="3222518"/>
                          <a:pt x="0" y="3095188"/>
                        </a:cubicBezTo>
                        <a:cubicBezTo>
                          <a:pt x="-10223" y="2967858"/>
                          <a:pt x="30639" y="2752285"/>
                          <a:pt x="0" y="2625860"/>
                        </a:cubicBezTo>
                        <a:cubicBezTo>
                          <a:pt x="-30639" y="2499435"/>
                          <a:pt x="63218" y="2259530"/>
                          <a:pt x="0" y="1990188"/>
                        </a:cubicBezTo>
                        <a:cubicBezTo>
                          <a:pt x="-63218" y="1720846"/>
                          <a:pt x="59444" y="1699110"/>
                          <a:pt x="0" y="1479274"/>
                        </a:cubicBezTo>
                        <a:cubicBezTo>
                          <a:pt x="-59444" y="1259438"/>
                          <a:pt x="3161" y="945579"/>
                          <a:pt x="0" y="802016"/>
                        </a:cubicBezTo>
                        <a:cubicBezTo>
                          <a:pt x="-3161" y="658453"/>
                          <a:pt x="7763" y="33901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23" name="Freihandform: Form 22">
            <a:extLst>
              <a:ext uri="{FF2B5EF4-FFF2-40B4-BE49-F238E27FC236}">
                <a16:creationId xmlns:a16="http://schemas.microsoft.com/office/drawing/2014/main" xmlns="" id="{48366957-EB77-42B9-9B05-90546E9D5B53}"/>
              </a:ext>
            </a:extLst>
          </p:cNvPr>
          <p:cNvSpPr/>
          <p:nvPr/>
        </p:nvSpPr>
        <p:spPr>
          <a:xfrm rot="-2700000">
            <a:off x="7673611" y="2008286"/>
            <a:ext cx="3960603" cy="1980604"/>
          </a:xfrm>
          <a:custGeom>
            <a:avLst/>
            <a:gdLst>
              <a:gd name="connsiteX0" fmla="*/ 3960603 w 3960603"/>
              <a:gd name="connsiteY0" fmla="*/ 1620604 h 1980604"/>
              <a:gd name="connsiteX1" fmla="*/ 3960603 w 3960603"/>
              <a:gd name="connsiteY1" fmla="*/ 1980604 h 1980604"/>
              <a:gd name="connsiteX2" fmla="*/ 603 w 3960603"/>
              <a:gd name="connsiteY2" fmla="*/ 1980604 h 1980604"/>
              <a:gd name="connsiteX3" fmla="*/ 603 w 3960603"/>
              <a:gd name="connsiteY3" fmla="*/ 1980000 h 1980604"/>
              <a:gd name="connsiteX4" fmla="*/ 0 w 3960603"/>
              <a:gd name="connsiteY4" fmla="*/ 1980000 h 1980604"/>
              <a:gd name="connsiteX5" fmla="*/ 0 w 3960603"/>
              <a:gd name="connsiteY5" fmla="*/ 0 h 1980604"/>
              <a:gd name="connsiteX6" fmla="*/ 360000 w 3960603"/>
              <a:gd name="connsiteY6" fmla="*/ 0 h 1980604"/>
              <a:gd name="connsiteX7" fmla="*/ 360000 w 3960603"/>
              <a:gd name="connsiteY7" fmla="*/ 1620603 h 1980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60603" h="1980604">
                <a:moveTo>
                  <a:pt x="3960603" y="1620604"/>
                </a:moveTo>
                <a:lnTo>
                  <a:pt x="3960603" y="1980604"/>
                </a:lnTo>
                <a:lnTo>
                  <a:pt x="603" y="1980604"/>
                </a:lnTo>
                <a:lnTo>
                  <a:pt x="603" y="1980000"/>
                </a:lnTo>
                <a:lnTo>
                  <a:pt x="0" y="1980000"/>
                </a:lnTo>
                <a:lnTo>
                  <a:pt x="0" y="0"/>
                </a:lnTo>
                <a:lnTo>
                  <a:pt x="360000" y="0"/>
                </a:lnTo>
                <a:lnTo>
                  <a:pt x="360000" y="162060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500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xmlns="" id="{54CCAEE3-3E2F-464C-944E-D9DF9D0E0C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5500" dirty="0"/>
              <a:t>EvaSys Anleitung: Fragebogeneditor</a:t>
            </a:r>
          </a:p>
        </p:txBody>
      </p:sp>
      <p:sp>
        <p:nvSpPr>
          <p:cNvPr id="3" name="Untertitel">
            <a:extLst>
              <a:ext uri="{FF2B5EF4-FFF2-40B4-BE49-F238E27FC236}">
                <a16:creationId xmlns:a16="http://schemas.microsoft.com/office/drawing/2014/main" xmlns="" id="{1A416C77-CB23-4884-A4DD-27CECC79FE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z="1200" dirty="0"/>
              <a:t>Stand: 25.09.2020 | Autorin: Evelyn Schmidt</a:t>
            </a:r>
          </a:p>
        </p:txBody>
      </p:sp>
      <p:sp>
        <p:nvSpPr>
          <p:cNvPr id="90" name="Menu: Kontakt">
            <a:hlinkClick r:id="rId3" action="ppaction://hlinksldjump"/>
            <a:extLst>
              <a:ext uri="{FF2B5EF4-FFF2-40B4-BE49-F238E27FC236}">
                <a16:creationId xmlns:a16="http://schemas.microsoft.com/office/drawing/2014/main" xmlns="" id="{F978F613-BDA6-4C2A-A535-5DEA7CFB76FB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2" name="Menu: Beispiel">
            <a:hlinkClick r:id="rId4" action="ppaction://hlinksldjump"/>
            <a:extLst>
              <a:ext uri="{FF2B5EF4-FFF2-40B4-BE49-F238E27FC236}">
                <a16:creationId xmlns:a16="http://schemas.microsoft.com/office/drawing/2014/main" xmlns="" id="{E53C0BDF-8BD2-4540-AB81-DD07FBE704C1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33" name="Menu: Filter">
            <a:hlinkClick r:id="rId5" action="ppaction://hlinksldjump"/>
            <a:extLst>
              <a:ext uri="{FF2B5EF4-FFF2-40B4-BE49-F238E27FC236}">
                <a16:creationId xmlns:a16="http://schemas.microsoft.com/office/drawing/2014/main" xmlns="" id="{F949B3A0-DC23-4920-9AD1-C868EA381086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34" name="Menu: Mussfragen">
            <a:hlinkClick r:id="rId6" action="ppaction://hlinksldjump"/>
            <a:extLst>
              <a:ext uri="{FF2B5EF4-FFF2-40B4-BE49-F238E27FC236}">
                <a16:creationId xmlns:a16="http://schemas.microsoft.com/office/drawing/2014/main" xmlns="" id="{3F4C4EC4-8CF3-4A48-8E79-D5E26E183713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35" name="Menu: Optische Gestaltung">
            <a:hlinkClick r:id="rId7" action="ppaction://hlinksldjump"/>
            <a:extLst>
              <a:ext uri="{FF2B5EF4-FFF2-40B4-BE49-F238E27FC236}">
                <a16:creationId xmlns:a16="http://schemas.microsoft.com/office/drawing/2014/main" xmlns="" id="{0EAB5C7B-B0AB-47BB-8B6D-539611F05A8E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36" name="Menu: Fragen">
            <a:extLst>
              <a:ext uri="{FF2B5EF4-FFF2-40B4-BE49-F238E27FC236}">
                <a16:creationId xmlns:a16="http://schemas.microsoft.com/office/drawing/2014/main" xmlns="" id="{428ECA87-E1D4-4A9B-895F-3D2B4B76B96D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xmlns="" id="{DF764E7F-9D54-4302-A37F-DAF98B78837F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38" name="Gleichschenkliges Dreieck 37">
              <a:extLst>
                <a:ext uri="{FF2B5EF4-FFF2-40B4-BE49-F238E27FC236}">
                  <a16:creationId xmlns:a16="http://schemas.microsoft.com/office/drawing/2014/main" xmlns="" id="{067D2C6E-3CAE-4467-8206-159D450C8ED1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54" name="Menu: Freitext">
            <a:hlinkClick r:id="rId8" action="ppaction://hlinksldjump"/>
            <a:extLst>
              <a:ext uri="{FF2B5EF4-FFF2-40B4-BE49-F238E27FC236}">
                <a16:creationId xmlns:a16="http://schemas.microsoft.com/office/drawing/2014/main" xmlns="" id="{7472C3F5-ADC6-4F72-9CEB-4A0E2E628AEB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55" name="Menu: Fragengruppen">
            <a:hlinkClick r:id="rId9" action="ppaction://hlinksldjump"/>
            <a:extLst>
              <a:ext uri="{FF2B5EF4-FFF2-40B4-BE49-F238E27FC236}">
                <a16:creationId xmlns:a16="http://schemas.microsoft.com/office/drawing/2014/main" xmlns="" id="{B9519C02-F8E9-4A1A-8338-E9ABE9CBDE52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56" name="Menu: Workflow">
            <a:hlinkClick r:id="rId10" action="ppaction://hlinksldjump"/>
            <a:extLst>
              <a:ext uri="{FF2B5EF4-FFF2-40B4-BE49-F238E27FC236}">
                <a16:creationId xmlns:a16="http://schemas.microsoft.com/office/drawing/2014/main" xmlns="" id="{1E763245-BAB3-435D-AFDF-D1F77425D0CD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57" name="Menu: Editorsteuer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2F826EFF-A17A-4A0B-85C8-D7264D3BF54A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58" name="Menu: Vorwor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E02ABDC1-59B0-48F1-BE39-88EBCBE3CD0F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9" name="Gruppieren 38">
            <a:extLst>
              <a:ext uri="{FF2B5EF4-FFF2-40B4-BE49-F238E27FC236}">
                <a16:creationId xmlns:a16="http://schemas.microsoft.com/office/drawing/2014/main" xmlns="" id="{A8FA1BB3-C88B-4735-962D-FA83EE6BB0CD}"/>
              </a:ext>
            </a:extLst>
          </p:cNvPr>
          <p:cNvGrpSpPr/>
          <p:nvPr/>
        </p:nvGrpSpPr>
        <p:grpSpPr>
          <a:xfrm>
            <a:off x="293789" y="5208436"/>
            <a:ext cx="5288024" cy="1028852"/>
            <a:chOff x="290952" y="5142473"/>
            <a:chExt cx="5288024" cy="1028852"/>
          </a:xfrm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xmlns="" id="{0A265C06-99C0-43CE-999B-B31E69CD026A}"/>
                </a:ext>
              </a:extLst>
            </p:cNvPr>
            <p:cNvSpPr/>
            <p:nvPr/>
          </p:nvSpPr>
          <p:spPr>
            <a:xfrm>
              <a:off x="681039" y="5142473"/>
              <a:ext cx="4897937" cy="102885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252000" tIns="36000" bIns="36000" rtlCol="0" anchor="ctr" anchorCtr="0"/>
            <a:lstStyle/>
            <a:p>
              <a:r>
                <a:rPr lang="de-DE" sz="1000" dirty="0">
                  <a:solidFill>
                    <a:sysClr val="windowText" lastClr="000000"/>
                  </a:solidFill>
                </a:rPr>
                <a:t>Um die Anleitung zu nutzen, können Sie über das Menüband (siehe oben)</a:t>
              </a:r>
            </a:p>
            <a:p>
              <a:r>
                <a:rPr lang="de-DE" sz="1000" dirty="0">
                  <a:solidFill>
                    <a:sysClr val="windowText" lastClr="000000"/>
                  </a:solidFill>
                </a:rPr>
                <a:t>gezielt zu den entsprechenden Themen navigieren. Alternativ können Sie </a:t>
              </a:r>
            </a:p>
            <a:p>
              <a:r>
                <a:rPr lang="de-DE" sz="1000" dirty="0">
                  <a:solidFill>
                    <a:sysClr val="windowText" lastClr="000000"/>
                  </a:solidFill>
                </a:rPr>
                <a:t>die Präsentation linear durchgehen, indem Sie die Pfeiltasten Ihrer Tastatur </a:t>
              </a:r>
            </a:p>
            <a:p>
              <a:r>
                <a:rPr lang="de-DE" sz="1000" dirty="0">
                  <a:solidFill>
                    <a:sysClr val="windowText" lastClr="000000"/>
                  </a:solidFill>
                </a:rPr>
                <a:t>oder das Scrollrad Ihrer Mouse bedienen. </a:t>
              </a:r>
            </a:p>
          </p:txBody>
        </p:sp>
        <p:sp>
          <p:nvSpPr>
            <p:cNvPr id="41" name="Ellipse 11">
              <a:extLst>
                <a:ext uri="{FF2B5EF4-FFF2-40B4-BE49-F238E27FC236}">
                  <a16:creationId xmlns:a16="http://schemas.microsoft.com/office/drawing/2014/main" xmlns="" id="{777F591C-5F2F-44F7-BB48-87039A6EE120}"/>
                </a:ext>
              </a:extLst>
            </p:cNvPr>
            <p:cNvSpPr/>
            <p:nvPr/>
          </p:nvSpPr>
          <p:spPr>
            <a:xfrm>
              <a:off x="290952" y="5413899"/>
              <a:ext cx="486000" cy="4860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/>
                <a:t>i</a:t>
              </a:r>
            </a:p>
          </p:txBody>
        </p:sp>
      </p:grpSp>
      <p:grpSp>
        <p:nvGrpSpPr>
          <p:cNvPr id="43" name="Untermenu: Fragen2">
            <a:extLst>
              <a:ext uri="{FF2B5EF4-FFF2-40B4-BE49-F238E27FC236}">
                <a16:creationId xmlns:a16="http://schemas.microsoft.com/office/drawing/2014/main" xmlns="" id="{E2EC5F12-F986-4FC2-90B4-AC5D1B9F0D53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59" name="Form">
              <a:extLst>
                <a:ext uri="{FF2B5EF4-FFF2-40B4-BE49-F238E27FC236}">
                  <a16:creationId xmlns:a16="http://schemas.microsoft.com/office/drawing/2014/main" xmlns="" id="{01757D46-54BB-4A89-9FA3-901BA677ACE1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Sonstige">
              <a:hlinkClick r:id="rId13" action="ppaction://hlinksldjump"/>
              <a:extLst>
                <a:ext uri="{FF2B5EF4-FFF2-40B4-BE49-F238E27FC236}">
                  <a16:creationId xmlns:a16="http://schemas.microsoft.com/office/drawing/2014/main" xmlns="" id="{0D5BFFBB-E025-4643-A5FF-6F32F7709B3F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61" name="MCF">
              <a:hlinkClick r:id="rId14" action="ppaction://hlinksldjump"/>
              <a:extLst>
                <a:ext uri="{FF2B5EF4-FFF2-40B4-BE49-F238E27FC236}">
                  <a16:creationId xmlns:a16="http://schemas.microsoft.com/office/drawing/2014/main" xmlns="" id="{9F3EC7D3-5A53-4F8B-B6BD-BE086369C611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62" name="SCF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197A5E41-6A7B-4028-9AA3-6BCDC182CAD4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63" name="Segmentierte OF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8D871964-3227-4D58-A1D3-A9F5FCC4287E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64" name="O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0A1B73B0-54A9-4296-929D-B8ED15826BD6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65" name="Skalen+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7FD35D04-9682-4989-B7A7-10403DAC2CAF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66" name="Skalen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33744027-568F-484A-8F59-F8DADFA3E9B0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67" name="Hinzufügen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B6651F63-A14C-48B2-864A-02CB65B4D48D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68" name="Bearbeit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BC831C2D-76F9-43BD-841E-E5AB4503A8EB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69" name="Sonstige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61203D34-CF5A-4111-B4A5-5637B595D916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70" name="Untermenu: Fragen - Kreuz" descr="Schließen">
            <a:extLst>
              <a:ext uri="{FF2B5EF4-FFF2-40B4-BE49-F238E27FC236}">
                <a16:creationId xmlns:a16="http://schemas.microsoft.com/office/drawing/2014/main" xmlns="" id="{38163FA9-75C7-443B-B196-F1A361EC741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71" name="Untermenu: Fragen1">
            <a:extLst>
              <a:ext uri="{FF2B5EF4-FFF2-40B4-BE49-F238E27FC236}">
                <a16:creationId xmlns:a16="http://schemas.microsoft.com/office/drawing/2014/main" xmlns="" id="{C2D26CC3-BED8-4E35-A106-B50C9150CA64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xmlns="" id="{2333986D-0D47-427E-A4DE-7FBCEC07DEC8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73" name="Fragen">
              <a:extLst>
                <a:ext uri="{FF2B5EF4-FFF2-40B4-BE49-F238E27FC236}">
                  <a16:creationId xmlns:a16="http://schemas.microsoft.com/office/drawing/2014/main" xmlns="" id="{E04EC6A0-89EB-4625-9114-4A7B27B5F897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74" name="Gleichschenkliges Dreieck 73">
              <a:extLst>
                <a:ext uri="{FF2B5EF4-FFF2-40B4-BE49-F238E27FC236}">
                  <a16:creationId xmlns:a16="http://schemas.microsoft.com/office/drawing/2014/main" xmlns="" id="{11398F4C-208F-4FE8-8680-ED383F722DC2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935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229E6B1-DDB5-43E2-BA7A-8BF7729EA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9" y="1295485"/>
            <a:ext cx="11591924" cy="688899"/>
          </a:xfrm>
        </p:spPr>
        <p:txBody>
          <a:bodyPr/>
          <a:lstStyle/>
          <a:p>
            <a:r>
              <a:rPr lang="de-DE" sz="3600" dirty="0"/>
              <a:t>Vorwort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3A50399-912E-4607-9680-7C8588CE8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1200" b="1" dirty="0"/>
              <a:t>Ziel der Anleitung:</a:t>
            </a:r>
          </a:p>
          <a:p>
            <a:r>
              <a:rPr lang="de-DE" sz="1200" dirty="0"/>
              <a:t>Die “EvaSys Anleitung: Fragebogeneditor“ hat zum Ziel, anhand von Beispielen EvaSys-Nutzer*innen in verständlicher und reduzierter Weise wichtige Funktionsweisen des Fragebogeneditors zu erklären. </a:t>
            </a:r>
          </a:p>
          <a:p>
            <a:pPr marL="0" indent="0">
              <a:buNone/>
            </a:pPr>
            <a:endParaRPr lang="de-DE" sz="12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de-DE" sz="1200" b="1" dirty="0"/>
              <a:t>Zur Handhabung der Anleitung:</a:t>
            </a:r>
          </a:p>
          <a:p>
            <a:r>
              <a:rPr lang="de-DE" sz="1200" dirty="0"/>
              <a:t>Die skizzierten Arbeitsschritte in dieser Anleitung basieren auf den Ausführungen des </a:t>
            </a:r>
            <a:r>
              <a:rPr lang="de-DE" sz="1200" dirty="0">
                <a:effectLst/>
              </a:rPr>
              <a:t>Handbuchs für den Fragebogeneditor „VividForms Editor Handbuch“.</a:t>
            </a:r>
          </a:p>
          <a:p>
            <a:pPr marL="0" indent="0">
              <a:buNone/>
            </a:pPr>
            <a:endParaRPr lang="de-DE" sz="1200" dirty="0">
              <a:highlight>
                <a:srgbClr val="FFFF00"/>
              </a:highlight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200" dirty="0">
                <a:effectLst/>
              </a:rPr>
              <a:t>Das „VividForms Editor Handbuch“ ist als PDF-Dokument downloadbar und befindet sich für…</a:t>
            </a:r>
          </a:p>
          <a:p>
            <a:pPr marL="182562" lvl="2" indent="0">
              <a:buNone/>
            </a:pPr>
            <a:r>
              <a:rPr lang="de-DE" sz="1200" dirty="0"/>
              <a:t>...</a:t>
            </a:r>
            <a:r>
              <a:rPr lang="de-DE" sz="1200" dirty="0">
                <a:effectLst/>
              </a:rPr>
              <a:t>EvaSys-Nutzer*innen im eigenen Teilbereich unter dem Reiter „Systeminformationen“ im Bereich Dokumentation/Handbücher. </a:t>
            </a:r>
            <a:endParaRPr lang="de-DE" sz="1200" dirty="0"/>
          </a:p>
          <a:p>
            <a:pPr marL="182562" lvl="2" indent="0">
              <a:buNone/>
            </a:pPr>
            <a:r>
              <a:rPr lang="de-DE" sz="1200" dirty="0">
                <a:effectLst/>
              </a:rPr>
              <a:t>...EvaSys-Nutzer*innen mit einem aktiven Nutzerkonto unter dem Reiter „Infos“ im Bereich Hilfe/Handbuch zur Fragebogenerstellung.</a:t>
            </a:r>
            <a:r>
              <a:rPr lang="de-DE" sz="1200" dirty="0"/>
              <a:t> </a:t>
            </a:r>
          </a:p>
          <a:p>
            <a:pPr marL="182562" lvl="2" indent="0">
              <a:buNone/>
            </a:pPr>
            <a:endParaRPr lang="de-DE" sz="1200" dirty="0"/>
          </a:p>
          <a:p>
            <a:pPr marL="177799" lvl="1" indent="-171450"/>
            <a:r>
              <a:rPr lang="de-DE" sz="1200" dirty="0"/>
              <a:t>Mit dem Symbol                                    wird für die vertiefende Lektüre auf die entsprechenden Seiten des VividForms Editor Handbuchs verwiesen. Das Symbol befindet sich bei betreffenden Folien unten links.</a:t>
            </a:r>
          </a:p>
          <a:p>
            <a:pPr marL="182562" lvl="2" indent="0">
              <a:buNone/>
            </a:pPr>
            <a:endParaRPr lang="de-DE" sz="1200" dirty="0">
              <a:effectLst/>
            </a:endParaRPr>
          </a:p>
        </p:txBody>
      </p:sp>
      <p:grpSp>
        <p:nvGrpSpPr>
          <p:cNvPr id="68" name="Gruppieren 67">
            <a:extLst>
              <a:ext uri="{FF2B5EF4-FFF2-40B4-BE49-F238E27FC236}">
                <a16:creationId xmlns:a16="http://schemas.microsoft.com/office/drawing/2014/main" xmlns="" id="{889147B8-31DD-4B39-8F50-AB061C8A76B7}"/>
              </a:ext>
            </a:extLst>
          </p:cNvPr>
          <p:cNvGrpSpPr/>
          <p:nvPr/>
        </p:nvGrpSpPr>
        <p:grpSpPr>
          <a:xfrm>
            <a:off x="1612454" y="5177011"/>
            <a:ext cx="1422628" cy="431520"/>
            <a:chOff x="4207405" y="1305443"/>
            <a:chExt cx="1745724" cy="575535"/>
          </a:xfrm>
        </p:grpSpPr>
        <p:sp>
          <p:nvSpPr>
            <p:cNvPr id="69" name="Textfeld 68">
              <a:extLst>
                <a:ext uri="{FF2B5EF4-FFF2-40B4-BE49-F238E27FC236}">
                  <a16:creationId xmlns:a16="http://schemas.microsoft.com/office/drawing/2014/main" xmlns="" id="{11A51910-7E91-4D66-A75E-A86AC8F26F3F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r>
                <a:rPr lang="de-DE" sz="1000" dirty="0">
                  <a:effectLst/>
                </a:rPr>
                <a:t>Seite x bis y</a:t>
              </a:r>
              <a:endParaRPr lang="de-DE" sz="1000" dirty="0"/>
            </a:p>
          </p:txBody>
        </p:sp>
        <p:pic>
          <p:nvPicPr>
            <p:cNvPr id="70" name="Grafik 69" descr="Geöffnetes Buch">
              <a:hlinkClick r:id="rId2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3EE7798A-251B-4091-9578-803176E5B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92" name="Menu: Kontakt">
            <a:hlinkClick r:id="rId5" action="ppaction://hlinksldjump"/>
            <a:extLst>
              <a:ext uri="{FF2B5EF4-FFF2-40B4-BE49-F238E27FC236}">
                <a16:creationId xmlns:a16="http://schemas.microsoft.com/office/drawing/2014/main" xmlns="" id="{CA7BE215-B87E-499E-8324-659D3CBF3DB3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93" name="Menu: Beispiel">
            <a:hlinkClick r:id="rId6" action="ppaction://hlinksldjump"/>
            <a:extLst>
              <a:ext uri="{FF2B5EF4-FFF2-40B4-BE49-F238E27FC236}">
                <a16:creationId xmlns:a16="http://schemas.microsoft.com/office/drawing/2014/main" xmlns="" id="{1C0EE7D4-BD30-43D7-A4F6-4FA341514FB5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94" name="Menu: Filter">
            <a:hlinkClick r:id="rId7" action="ppaction://hlinksldjump"/>
            <a:extLst>
              <a:ext uri="{FF2B5EF4-FFF2-40B4-BE49-F238E27FC236}">
                <a16:creationId xmlns:a16="http://schemas.microsoft.com/office/drawing/2014/main" xmlns="" id="{67FC13B6-7BBA-40FB-84DF-1BE66CB6B927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95" name="Menu: Mussfragen">
            <a:hlinkClick r:id="rId8" action="ppaction://hlinksldjump"/>
            <a:extLst>
              <a:ext uri="{FF2B5EF4-FFF2-40B4-BE49-F238E27FC236}">
                <a16:creationId xmlns:a16="http://schemas.microsoft.com/office/drawing/2014/main" xmlns="" id="{046E13C0-DD4E-4083-8B50-72065B3F39F1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96" name="Menu: Optische Gestaltung">
            <a:hlinkClick r:id="rId9" action="ppaction://hlinksldjump"/>
            <a:extLst>
              <a:ext uri="{FF2B5EF4-FFF2-40B4-BE49-F238E27FC236}">
                <a16:creationId xmlns:a16="http://schemas.microsoft.com/office/drawing/2014/main" xmlns="" id="{5B948B36-C7CE-450C-9411-2FA0BDF64064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97" name="Menu: Fragen">
            <a:extLst>
              <a:ext uri="{FF2B5EF4-FFF2-40B4-BE49-F238E27FC236}">
                <a16:creationId xmlns:a16="http://schemas.microsoft.com/office/drawing/2014/main" xmlns="" id="{B84F4E54-32A0-4A32-8E9C-D51198F266E8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98" name="Rechteck 97">
              <a:extLst>
                <a:ext uri="{FF2B5EF4-FFF2-40B4-BE49-F238E27FC236}">
                  <a16:creationId xmlns:a16="http://schemas.microsoft.com/office/drawing/2014/main" xmlns="" id="{C60A54CE-F424-4A2C-AE19-A029D5339959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99" name="Gleichschenkliges Dreieck 98">
              <a:extLst>
                <a:ext uri="{FF2B5EF4-FFF2-40B4-BE49-F238E27FC236}">
                  <a16:creationId xmlns:a16="http://schemas.microsoft.com/office/drawing/2014/main" xmlns="" id="{F3DFF712-CB71-436B-96A7-CBEC966CEDAA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100" name="Menu: Freitext">
            <a:hlinkClick r:id="rId10" action="ppaction://hlinksldjump"/>
            <a:extLst>
              <a:ext uri="{FF2B5EF4-FFF2-40B4-BE49-F238E27FC236}">
                <a16:creationId xmlns:a16="http://schemas.microsoft.com/office/drawing/2014/main" xmlns="" id="{6C666B2B-1A9E-44DB-A031-A8937C424405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101" name="Menu: Fragengruppen">
            <a:hlinkClick r:id="rId11" action="ppaction://hlinksldjump"/>
            <a:extLst>
              <a:ext uri="{FF2B5EF4-FFF2-40B4-BE49-F238E27FC236}">
                <a16:creationId xmlns:a16="http://schemas.microsoft.com/office/drawing/2014/main" xmlns="" id="{38091423-3C96-4848-AD33-2EBAA803CFF7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102" name="Menu: Workflow">
            <a:hlinkClick r:id="rId12" action="ppaction://hlinksldjump"/>
            <a:extLst>
              <a:ext uri="{FF2B5EF4-FFF2-40B4-BE49-F238E27FC236}">
                <a16:creationId xmlns:a16="http://schemas.microsoft.com/office/drawing/2014/main" xmlns="" id="{6C72B236-F41E-4037-B9A3-4FD3B83B82C2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103" name="Menu: Editorsteuerung">
            <a:hlinkClick r:id="rId2" action="ppaction://hlinksldjump"/>
            <a:extLst>
              <a:ext uri="{FF2B5EF4-FFF2-40B4-BE49-F238E27FC236}">
                <a16:creationId xmlns:a16="http://schemas.microsoft.com/office/drawing/2014/main" xmlns="" id="{83611E0A-AFE9-4570-A1CF-1D87DAEE718F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104" name="Menu: Vorwort">
            <a:hlinkClick r:id="rId13" action="ppaction://hlinksldjump"/>
            <a:extLst>
              <a:ext uri="{FF2B5EF4-FFF2-40B4-BE49-F238E27FC236}">
                <a16:creationId xmlns:a16="http://schemas.microsoft.com/office/drawing/2014/main" xmlns="" id="{D6E06B72-0C2B-4ED4-B112-758BB1CD3C11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6"/>
                </a:solidFill>
              </a:rPr>
              <a:t>Vorwort</a:t>
            </a:r>
          </a:p>
        </p:txBody>
      </p:sp>
      <p:grpSp>
        <p:nvGrpSpPr>
          <p:cNvPr id="37" name="Untermenu: Fragen2">
            <a:extLst>
              <a:ext uri="{FF2B5EF4-FFF2-40B4-BE49-F238E27FC236}">
                <a16:creationId xmlns:a16="http://schemas.microsoft.com/office/drawing/2014/main" xmlns="" id="{9BC2441E-52B8-4D49-878B-F2010A3939E6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38" name="Form">
              <a:extLst>
                <a:ext uri="{FF2B5EF4-FFF2-40B4-BE49-F238E27FC236}">
                  <a16:creationId xmlns:a16="http://schemas.microsoft.com/office/drawing/2014/main" xmlns="" id="{14CD80ED-9744-4B2F-9831-08C8D34BD45F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Sonstige">
              <a:hlinkClick r:id="rId14" action="ppaction://hlinksldjump"/>
              <a:extLst>
                <a:ext uri="{FF2B5EF4-FFF2-40B4-BE49-F238E27FC236}">
                  <a16:creationId xmlns:a16="http://schemas.microsoft.com/office/drawing/2014/main" xmlns="" id="{936BC459-5BC6-4E8B-ACE9-599A763EB2A2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40" name="MCF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BB5760B6-A006-46AA-988D-7DF26F5979C3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41" name="SCF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E2C725AF-E6B2-4822-8499-A058215237F3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42" name="Segmentierte O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0238EFE8-220F-41E0-A737-5AEC8C8E5DFC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43" name="O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75428563-8D27-4F06-BA88-DA4A6248A4D4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44" name="Skalen+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1B62F9DC-3A10-45E5-B57E-CD3440AE2D09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45" name="Skalen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693A659E-66B3-499F-BBC6-C5201A5E8BB1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46" name="Hinzufüg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19239C1A-C9D4-4A78-9739-C2CE16BDD9BD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47" name="Bearbeit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A01B2D07-FC93-463B-BF0D-C38C300A079A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48" name="Sonstige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DAF9AF56-3F09-4E2D-88FE-85F673242E13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49" name="Untermenu: Fragen - Kreuz" descr="Schließen">
            <a:extLst>
              <a:ext uri="{FF2B5EF4-FFF2-40B4-BE49-F238E27FC236}">
                <a16:creationId xmlns:a16="http://schemas.microsoft.com/office/drawing/2014/main" xmlns="" id="{19B2C708-0979-4C60-8A02-B3A395588A3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50" name="Untermenu: Fragen1">
            <a:extLst>
              <a:ext uri="{FF2B5EF4-FFF2-40B4-BE49-F238E27FC236}">
                <a16:creationId xmlns:a16="http://schemas.microsoft.com/office/drawing/2014/main" xmlns="" id="{F696100A-FB84-40D7-8F6B-A869DF2495F3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xmlns="" id="{A3877A9B-6113-466C-B79C-B3392CAA76E9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52" name="Fragen">
              <a:extLst>
                <a:ext uri="{FF2B5EF4-FFF2-40B4-BE49-F238E27FC236}">
                  <a16:creationId xmlns:a16="http://schemas.microsoft.com/office/drawing/2014/main" xmlns="" id="{299FB496-B78A-48F6-809D-E8C89DC315EE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53" name="Gleichschenkliges Dreieck 52">
              <a:extLst>
                <a:ext uri="{FF2B5EF4-FFF2-40B4-BE49-F238E27FC236}">
                  <a16:creationId xmlns:a16="http://schemas.microsoft.com/office/drawing/2014/main" xmlns="" id="{701A0F11-2788-426C-9385-570A997F8F44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3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2C3804F-D717-45C1-970D-E36FD6318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Editorsteuerung 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xmlns="" id="{BD5CC63D-4A5B-4F62-ADA8-483AE7D84B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8" y="2241550"/>
            <a:ext cx="5795962" cy="3995738"/>
          </a:xfrm>
        </p:spPr>
        <p:txBody>
          <a:bodyPr/>
          <a:lstStyle/>
          <a:p>
            <a:r>
              <a:rPr lang="de-DE" sz="1200" dirty="0"/>
              <a:t>Die Editorsteuerung ist die linke Menüleiste und bietet den Zugriff auf alle Funktionen zur Fragebogengestaltung.</a:t>
            </a:r>
          </a:p>
          <a:p>
            <a:pPr marL="0" indent="0">
              <a:buNone/>
            </a:pPr>
            <a:endParaRPr lang="de-DE" sz="1200" dirty="0"/>
          </a:p>
          <a:p>
            <a:r>
              <a:rPr lang="de-DE" sz="1200" dirty="0"/>
              <a:t>Durch Klick auf den Namen eines Menüs </a:t>
            </a:r>
            <a:r>
              <a:rPr lang="de-DE" sz="1200" dirty="0">
                <a:cs typeface="Arial" panose="020B0604020202020204" pitchFamily="34" charset="0"/>
              </a:rPr>
              <a:t>werden die zugehörigen</a:t>
            </a:r>
            <a:r>
              <a:rPr lang="de-DE" sz="1200" dirty="0"/>
              <a:t> Untermenüs ausgeklappt bzw. geschlossen.</a:t>
            </a:r>
          </a:p>
          <a:p>
            <a:pPr marL="0" indent="0">
              <a:buNone/>
            </a:pPr>
            <a:endParaRPr lang="de-DE" sz="1200" dirty="0"/>
          </a:p>
          <a:p>
            <a:r>
              <a:rPr lang="de-DE" sz="1200" dirty="0"/>
              <a:t>Wenn Sie mit der Maus über den Namen eines Menüpunktes verharren, wird Ihnen die entsprechende Menüfunktion angezeigt.</a:t>
            </a:r>
          </a:p>
        </p:txBody>
      </p:sp>
      <p:pic>
        <p:nvPicPr>
          <p:cNvPr id="12" name="Bildplatzhalter 11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3230B55C-1339-423E-9098-720F3DB3783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481" t="16590" r="481" b="8254"/>
          <a:stretch/>
        </p:blipFill>
        <p:spPr>
          <a:xfrm>
            <a:off x="6575425" y="2241549"/>
            <a:ext cx="5316538" cy="3995738"/>
          </a:xfrm>
          <a:prstGeom prst="rect">
            <a:avLst/>
          </a:prstGeom>
          <a:solidFill>
            <a:schemeClr val="bg1"/>
          </a:solidFill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B92320B4-731D-4662-A5FF-D0B0CCEEE255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6B871B3C-3B60-45EC-B90B-347410E794B2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" name="Gleichschenkliges Dreieck 6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D5D3549A-3DB5-449A-BFA0-1B492D7EABED}"/>
              </a:ext>
            </a:extLst>
          </p:cNvPr>
          <p:cNvSpPr/>
          <p:nvPr/>
        </p:nvSpPr>
        <p:spPr>
          <a:xfrm rot="5400000">
            <a:off x="6305828" y="65342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xmlns="" id="{4DE4DE3C-4886-4D9E-807F-23B5F24E6B90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xmlns="" id="{0C807BF7-9543-4216-B6E5-BA292F17B76E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10 bis 17</a:t>
              </a:r>
              <a:endParaRPr lang="de-DE" sz="1200" dirty="0"/>
            </a:p>
          </p:txBody>
        </p:sp>
        <p:pic>
          <p:nvPicPr>
            <p:cNvPr id="28" name="Grafik 27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B632313B-604A-4DEC-B03D-0C6DC0FD0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66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C13A0155-4074-4738-A28D-1283091ADCDE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67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A29E9C5C-E579-453F-A916-211361BF8D99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68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5DAE0234-C86B-4E27-B43C-267B75CBAA9E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69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29CF43D9-A89F-465F-9CD7-48D30CB22DB7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70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DE64F04C-A9A2-45EE-82BE-DBE348249A0E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71" name="Menu: Fragen">
            <a:extLst>
              <a:ext uri="{FF2B5EF4-FFF2-40B4-BE49-F238E27FC236}">
                <a16:creationId xmlns:a16="http://schemas.microsoft.com/office/drawing/2014/main" xmlns="" id="{85ABBB32-784A-4FE2-A03A-7A07A51CDE5F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xmlns="" id="{4522545E-6CE7-4552-9FED-3D449CCD981F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73" name="Gleichschenkliges Dreieck 72">
              <a:extLst>
                <a:ext uri="{FF2B5EF4-FFF2-40B4-BE49-F238E27FC236}">
                  <a16:creationId xmlns:a16="http://schemas.microsoft.com/office/drawing/2014/main" xmlns="" id="{56785380-4AC9-45C7-A893-66F821798227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74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C9B24DF3-D149-4F3E-A5C2-FD1ABB111A30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75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D5981BD6-958A-4F0C-9DFF-1D4BA183D751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76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2C050376-2F24-4C78-B8A6-4C8201CD5282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77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0CB64E-0985-485E-8328-60C2B5DF9D01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6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6"/>
                </a:solidFill>
              </a:rPr>
              <a:t>steuerung</a:t>
            </a:r>
          </a:p>
        </p:txBody>
      </p:sp>
      <p:sp>
        <p:nvSpPr>
          <p:cNvPr id="78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DD9D6FE8-4A39-4C83-98F4-B61BBA7F78EF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24" name="Untermenu: Fragen2">
            <a:extLst>
              <a:ext uri="{FF2B5EF4-FFF2-40B4-BE49-F238E27FC236}">
                <a16:creationId xmlns:a16="http://schemas.microsoft.com/office/drawing/2014/main" xmlns="" id="{F7D7006F-B357-429B-AC79-E96C12EE74C4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25" name="Form">
              <a:extLst>
                <a:ext uri="{FF2B5EF4-FFF2-40B4-BE49-F238E27FC236}">
                  <a16:creationId xmlns:a16="http://schemas.microsoft.com/office/drawing/2014/main" xmlns="" id="{950C2764-0B22-4ED2-94C6-E0C9162AA9AE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6AC8A664-D346-46CD-8E1F-D59191C0AB2C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27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AAF7CB09-F3B4-4410-9217-A0F181345F1A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29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B05645AC-C0BE-47B2-AC65-0AA4B8ADFBFC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30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D423A143-CC66-4226-A232-FDD5B7C0F630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31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0EEDCCBE-AD37-48FE-B7A0-16C2DFA0FBCD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34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8A96DE1E-8959-4A82-818A-8CF8778D1618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35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69179049-30E3-43CC-BDBB-971A6BB99E14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36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4A9BB075-68D3-4B32-922E-6191CAFF9DB9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37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22DB7316-C0BB-4E42-A836-ECA3114A67B2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38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C68D1B1F-51A2-4350-899E-73C43D0F9688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39" name="Untermenu: Fragen - Kreuz" descr="Schließen">
            <a:extLst>
              <a:ext uri="{FF2B5EF4-FFF2-40B4-BE49-F238E27FC236}">
                <a16:creationId xmlns:a16="http://schemas.microsoft.com/office/drawing/2014/main" xmlns="" id="{3CFF653D-C914-456A-8037-2B94BF43EFE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40" name="Untermenu: Fragen1">
            <a:extLst>
              <a:ext uri="{FF2B5EF4-FFF2-40B4-BE49-F238E27FC236}">
                <a16:creationId xmlns:a16="http://schemas.microsoft.com/office/drawing/2014/main" xmlns="" id="{FFF33DBB-E894-4C7D-B0A6-5ACCA767B57C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xmlns="" id="{B8A75072-C6C0-4B99-8052-3482E60C4EB7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42" name="Fragen">
              <a:extLst>
                <a:ext uri="{FF2B5EF4-FFF2-40B4-BE49-F238E27FC236}">
                  <a16:creationId xmlns:a16="http://schemas.microsoft.com/office/drawing/2014/main" xmlns="" id="{58647F35-5D2C-4A1A-AA94-8C8AFDB1272F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xmlns="" id="{6A53B4C8-95BC-4558-A6C9-61060CC15FEE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534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9EDB352-A498-4A08-90C1-2E8E89E2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Editorsteuerung - Untermenüs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3D084BFD-0C99-459E-B095-A8B9694711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23" y="4861560"/>
            <a:ext cx="1835007" cy="1375729"/>
          </a:xfrm>
        </p:spPr>
        <p:txBody>
          <a:bodyPr/>
          <a:lstStyle/>
          <a:p>
            <a:pPr marL="0" indent="0">
              <a:buNone/>
            </a:pPr>
            <a:r>
              <a:rPr lang="de-DE" sz="1000" b="1" dirty="0"/>
              <a:t>Hinzufügen:</a:t>
            </a:r>
          </a:p>
          <a:p>
            <a:r>
              <a:rPr lang="de-DE" sz="1000" dirty="0">
                <a:effectLst/>
                <a:latin typeface="Arial" panose="020B0604020202020204" pitchFamily="34" charset="0"/>
              </a:rPr>
              <a:t>Funktionen zum Anlegen von Fragebogenelementen.</a:t>
            </a:r>
            <a:endParaRPr lang="de-DE" sz="1000" dirty="0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xmlns="" id="{A81C9179-2DB8-4E86-B6D8-272D1F229F99}"/>
              </a:ext>
            </a:extLst>
          </p:cNvPr>
          <p:cNvSpPr txBox="1">
            <a:spLocks/>
          </p:cNvSpPr>
          <p:nvPr/>
        </p:nvSpPr>
        <p:spPr>
          <a:xfrm>
            <a:off x="5182354" y="4844207"/>
            <a:ext cx="1831151" cy="1393082"/>
          </a:xfrm>
          <a:prstGeom prst="rect">
            <a:avLst/>
          </a:prstGeom>
        </p:spPr>
        <p:txBody>
          <a:bodyPr/>
          <a:lstStyle>
            <a:lvl1pPr marL="176213" indent="-17621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8256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4988" indent="-17621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indent="-18256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3763" indent="-17621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000" b="1" dirty="0"/>
              <a:t>Bearbeiten:</a:t>
            </a:r>
          </a:p>
          <a:p>
            <a:r>
              <a:rPr lang="de-DE" sz="1000" dirty="0"/>
              <a:t>Letzte Aktion rückgängig machen</a:t>
            </a:r>
          </a:p>
          <a:p>
            <a:r>
              <a:rPr lang="de-DE" sz="1000" dirty="0"/>
              <a:t>Ausschneiden/Kopieren/ Einfügen/Löschen einer Fragengruppe/Frage</a:t>
            </a: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xmlns="" id="{3B706015-CF91-438A-B0FC-79E2320ECE41}"/>
              </a:ext>
            </a:extLst>
          </p:cNvPr>
          <p:cNvSpPr txBox="1">
            <a:spLocks/>
          </p:cNvSpPr>
          <p:nvPr/>
        </p:nvSpPr>
        <p:spPr>
          <a:xfrm>
            <a:off x="7611641" y="4844207"/>
            <a:ext cx="1835009" cy="1393082"/>
          </a:xfrm>
          <a:prstGeom prst="rect">
            <a:avLst/>
          </a:prstGeom>
        </p:spPr>
        <p:txBody>
          <a:bodyPr/>
          <a:lstStyle>
            <a:lvl1pPr marL="176213" indent="-17621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8256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4988" indent="-17621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indent="-18256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3763" indent="-17621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000" b="1" dirty="0"/>
              <a:t>Verschieben:</a:t>
            </a:r>
          </a:p>
          <a:p>
            <a:r>
              <a:rPr lang="de-DE" sz="1000" dirty="0">
                <a:latin typeface="Arial" panose="020B0604020202020204" pitchFamily="34" charset="0"/>
              </a:rPr>
              <a:t>Hoch bzw. Runter bewegt die markierte Fragengruppe/Frage einen Schritt hoch bzw. runter</a:t>
            </a:r>
            <a:endParaRPr lang="de-DE" sz="1000" dirty="0"/>
          </a:p>
        </p:txBody>
      </p:sp>
      <p:pic>
        <p:nvPicPr>
          <p:cNvPr id="8" name="Bildplatzhalter 48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AE86CF2B-BF21-4DDC-9EB0-7226C95327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" t="739" r="-5" b="-40502"/>
          <a:stretch/>
        </p:blipFill>
        <p:spPr>
          <a:xfrm>
            <a:off x="7607784" y="2263054"/>
            <a:ext cx="1835009" cy="258115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13" name="Bildplatzhalter 46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26523E13-1A23-49E1-8A66-786E16CED7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5" t="329" r="-725" b="27585"/>
          <a:stretch/>
        </p:blipFill>
        <p:spPr>
          <a:xfrm>
            <a:off x="319922" y="2263053"/>
            <a:ext cx="1835008" cy="258115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14" name="Bildplatzhalter 4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DD8D03B5-B1BA-4DDD-AF11-28BC30F4A3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2" r="-62"/>
          <a:stretch/>
        </p:blipFill>
        <p:spPr>
          <a:xfrm>
            <a:off x="2749209" y="2263054"/>
            <a:ext cx="1835008" cy="258115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15" name="Bildplatzhalter 4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958D527F-371C-4626-B5F6-C679CB499B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1" t="1" r="21" b="-5757"/>
          <a:stretch/>
        </p:blipFill>
        <p:spPr>
          <a:xfrm>
            <a:off x="5178496" y="2263054"/>
            <a:ext cx="1835009" cy="258115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16" name="Textplatzhalter 81">
            <a:extLst>
              <a:ext uri="{FF2B5EF4-FFF2-40B4-BE49-F238E27FC236}">
                <a16:creationId xmlns:a16="http://schemas.microsoft.com/office/drawing/2014/main" xmlns="" id="{AC38A2EE-6E14-483D-9421-5140B50A13C8}"/>
              </a:ext>
            </a:extLst>
          </p:cNvPr>
          <p:cNvSpPr txBox="1">
            <a:spLocks/>
          </p:cNvSpPr>
          <p:nvPr/>
        </p:nvSpPr>
        <p:spPr>
          <a:xfrm>
            <a:off x="2753066" y="4844207"/>
            <a:ext cx="1835009" cy="1393082"/>
          </a:xfrm>
          <a:prstGeom prst="rect">
            <a:avLst/>
          </a:prstGeom>
        </p:spPr>
        <p:txBody>
          <a:bodyPr/>
          <a:lstStyle>
            <a:lvl1pPr marL="176213" indent="-17621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8256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4988" indent="-17621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indent="-18256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3763" indent="-176213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000" b="1" dirty="0"/>
              <a:t>Ändern:</a:t>
            </a:r>
          </a:p>
          <a:p>
            <a:r>
              <a:rPr lang="de-DE" sz="1000" dirty="0"/>
              <a:t>Funktionen zum (inhaltlichen) Ändern eines zuvor hinzugefügten und markierten/aktivierten Fragebogenelementes. </a:t>
            </a:r>
          </a:p>
        </p:txBody>
      </p:sp>
      <p:pic>
        <p:nvPicPr>
          <p:cNvPr id="17" name="Grafik 16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A74BF774-29C3-49D0-8CA4-C996B91169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442" t="-84" r="2143" b="48438"/>
          <a:stretch/>
        </p:blipFill>
        <p:spPr>
          <a:xfrm>
            <a:off x="10037071" y="2263053"/>
            <a:ext cx="1835008" cy="258115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18" name="Textplatzhalter 9">
            <a:extLst>
              <a:ext uri="{FF2B5EF4-FFF2-40B4-BE49-F238E27FC236}">
                <a16:creationId xmlns:a16="http://schemas.microsoft.com/office/drawing/2014/main" xmlns="" id="{1D758ABA-6169-4734-84BA-3E1C6AC10675}"/>
              </a:ext>
            </a:extLst>
          </p:cNvPr>
          <p:cNvSpPr txBox="1">
            <a:spLocks/>
          </p:cNvSpPr>
          <p:nvPr/>
        </p:nvSpPr>
        <p:spPr>
          <a:xfrm>
            <a:off x="10037071" y="4861561"/>
            <a:ext cx="1835006" cy="13633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92075" indent="-920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563" indent="-90488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700" indent="-84138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920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49263" indent="-90488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000" b="1" dirty="0"/>
              <a:t>Einstellungen:</a:t>
            </a:r>
          </a:p>
          <a:p>
            <a:r>
              <a:rPr lang="de-DE" sz="1000" dirty="0"/>
              <a:t>Unterschiedliche Funktionen, die sich auf den gesamten Fragebogen auswirken</a:t>
            </a:r>
          </a:p>
        </p:txBody>
      </p:sp>
      <p:sp>
        <p:nvSpPr>
          <p:cNvPr id="4" name="Gleichschenkliges Dreieck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06685837-2455-4F57-AACC-2A95FBF27AB9}"/>
              </a:ext>
            </a:extLst>
          </p:cNvPr>
          <p:cNvSpPr/>
          <p:nvPr/>
        </p:nvSpPr>
        <p:spPr>
          <a:xfrm rot="16200000" flipH="1">
            <a:off x="5702423" y="653420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xmlns="" id="{1EA7C975-B104-40E8-80A9-BEF0851378E3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27" name="Rechteck 2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8BF27BFF-F150-4D8B-9F40-9D979AF2D97C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44" name="Gruppieren 43">
            <a:extLst>
              <a:ext uri="{FF2B5EF4-FFF2-40B4-BE49-F238E27FC236}">
                <a16:creationId xmlns:a16="http://schemas.microsoft.com/office/drawing/2014/main" xmlns="" id="{7A36E490-A14C-401C-81C9-F22636FF2A75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xmlns="" id="{03D83070-C2EB-4F09-9B77-8B9F6F0AD5A2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10 bis 17</a:t>
              </a:r>
              <a:endParaRPr lang="de-DE" sz="1200" dirty="0"/>
            </a:p>
          </p:txBody>
        </p:sp>
        <p:pic>
          <p:nvPicPr>
            <p:cNvPr id="46" name="Grafik 45" descr="Geöffnetes Buch">
              <a:hlinkClick r:id="rId7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928ED770-B6A6-401E-9B59-918ED75FD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47" name="Menu: Kontakt">
            <a:hlinkClick r:id="rId10" action="ppaction://hlinksldjump"/>
            <a:extLst>
              <a:ext uri="{FF2B5EF4-FFF2-40B4-BE49-F238E27FC236}">
                <a16:creationId xmlns:a16="http://schemas.microsoft.com/office/drawing/2014/main" xmlns="" id="{90C68B48-F6D8-42EB-8E4F-F9552A40653E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48" name="Menu: Beispiel">
            <a:hlinkClick r:id="rId11" action="ppaction://hlinksldjump"/>
            <a:extLst>
              <a:ext uri="{FF2B5EF4-FFF2-40B4-BE49-F238E27FC236}">
                <a16:creationId xmlns:a16="http://schemas.microsoft.com/office/drawing/2014/main" xmlns="" id="{D735FBBE-0073-4080-9499-6E36062E6E6C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76" name="Menu: Filter">
            <a:hlinkClick r:id="rId12" action="ppaction://hlinksldjump"/>
            <a:extLst>
              <a:ext uri="{FF2B5EF4-FFF2-40B4-BE49-F238E27FC236}">
                <a16:creationId xmlns:a16="http://schemas.microsoft.com/office/drawing/2014/main" xmlns="" id="{FB861A8E-2ECA-4AFB-A419-63737D4705FB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77" name="Menu: Mussfrag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5C3DF9B5-53B8-4653-B7F9-F520550FD6C5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78" name="Menu: Optische Gestaltung">
            <a:hlinkClick r:id="rId14" action="ppaction://hlinksldjump"/>
            <a:extLst>
              <a:ext uri="{FF2B5EF4-FFF2-40B4-BE49-F238E27FC236}">
                <a16:creationId xmlns:a16="http://schemas.microsoft.com/office/drawing/2014/main" xmlns="" id="{60F529CB-D559-457E-BD78-5A1951D3165C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79" name="Menu: Fragen">
            <a:extLst>
              <a:ext uri="{FF2B5EF4-FFF2-40B4-BE49-F238E27FC236}">
                <a16:creationId xmlns:a16="http://schemas.microsoft.com/office/drawing/2014/main" xmlns="" id="{59E65BE4-6EBA-4D52-94F8-06B639F0356E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xmlns="" id="{025D44F4-B2B7-453D-9754-C4C0B7DE15E1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81" name="Gleichschenkliges Dreieck 80">
              <a:extLst>
                <a:ext uri="{FF2B5EF4-FFF2-40B4-BE49-F238E27FC236}">
                  <a16:creationId xmlns:a16="http://schemas.microsoft.com/office/drawing/2014/main" xmlns="" id="{C067426A-47CD-4A82-84B9-40F6D64A1B43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82" name="Menu: Freitex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E89EE05A-164C-4E05-BACF-F1C3378E22B5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83" name="Menu: Fragengruppen">
            <a:hlinkClick r:id="rId16" action="ppaction://hlinksldjump"/>
            <a:extLst>
              <a:ext uri="{FF2B5EF4-FFF2-40B4-BE49-F238E27FC236}">
                <a16:creationId xmlns:a16="http://schemas.microsoft.com/office/drawing/2014/main" xmlns="" id="{47746DE3-6D5A-408B-9584-9123931C3038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84" name="Menu: Workflow">
            <a:hlinkClick r:id="rId17" action="ppaction://hlinksldjump"/>
            <a:extLst>
              <a:ext uri="{FF2B5EF4-FFF2-40B4-BE49-F238E27FC236}">
                <a16:creationId xmlns:a16="http://schemas.microsoft.com/office/drawing/2014/main" xmlns="" id="{5CFAA051-1014-4B69-8E60-1B0D9A31A535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85" name="Menu: Editorsteuerung">
            <a:hlinkClick r:id="rId7" action="ppaction://hlinksldjump"/>
            <a:extLst>
              <a:ext uri="{FF2B5EF4-FFF2-40B4-BE49-F238E27FC236}">
                <a16:creationId xmlns:a16="http://schemas.microsoft.com/office/drawing/2014/main" xmlns="" id="{CB15E0A6-8AF3-46EF-917F-F37796183A5F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6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6"/>
                </a:solidFill>
              </a:rPr>
              <a:t>steuerung</a:t>
            </a:r>
          </a:p>
        </p:txBody>
      </p:sp>
      <p:sp>
        <p:nvSpPr>
          <p:cNvPr id="86" name="Menu: Vorwort">
            <a:hlinkClick r:id="rId18" action="ppaction://hlinksldjump"/>
            <a:extLst>
              <a:ext uri="{FF2B5EF4-FFF2-40B4-BE49-F238E27FC236}">
                <a16:creationId xmlns:a16="http://schemas.microsoft.com/office/drawing/2014/main" xmlns="" id="{661F7F0E-943A-4A3E-9873-2E96655950E1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2" name="Untermenu: Fragen2">
            <a:extLst>
              <a:ext uri="{FF2B5EF4-FFF2-40B4-BE49-F238E27FC236}">
                <a16:creationId xmlns:a16="http://schemas.microsoft.com/office/drawing/2014/main" xmlns="" id="{85B0B37E-9CA6-4AB2-B7EC-63AE95356014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33" name="Form">
              <a:extLst>
                <a:ext uri="{FF2B5EF4-FFF2-40B4-BE49-F238E27FC236}">
                  <a16:creationId xmlns:a16="http://schemas.microsoft.com/office/drawing/2014/main" xmlns="" id="{AF1C2291-9A43-4287-9464-0B5ECAC3401C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Sonstige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9EC6CBCB-BBFF-47CB-AF17-D5B2F31FDBCC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35" name="MC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5C893274-F544-4A27-801C-B3FC4D3A4FF9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36" name="SC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DC403151-F8D0-4B7D-A0B3-91D2401D79E1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37" name="Segmentierte OF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7DB5DDB2-8040-4055-BF89-0E82F6855E39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38" name="OF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E33AB803-488E-43F9-916E-F4F2FC9A85DC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39" name="Skalen+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AE9970AA-43E0-425C-A067-AC2555580564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40" name="Skal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FE466FDD-5CCB-4B22-976D-DC8CFEA39053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41" name="Hinzufügen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9131FF2D-5E38-4695-8587-AB7470E07407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42" name="Bearbeiten">
              <a:hlinkClick r:id="rId27" action="ppaction://hlinksldjump"/>
              <a:extLst>
                <a:ext uri="{FF2B5EF4-FFF2-40B4-BE49-F238E27FC236}">
                  <a16:creationId xmlns:a16="http://schemas.microsoft.com/office/drawing/2014/main" xmlns="" id="{2CB69724-E236-4AA1-9C6D-9756AA2C42B7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43" name="Sonstige">
              <a:hlinkClick r:id="rId28" action="ppaction://hlinksldjump"/>
              <a:extLst>
                <a:ext uri="{FF2B5EF4-FFF2-40B4-BE49-F238E27FC236}">
                  <a16:creationId xmlns:a16="http://schemas.microsoft.com/office/drawing/2014/main" xmlns="" id="{64A8092F-4499-4FB2-BB98-0814606D5BD3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49" name="Untermenu: Fragen - Kreuz" descr="Schließen">
            <a:extLst>
              <a:ext uri="{FF2B5EF4-FFF2-40B4-BE49-F238E27FC236}">
                <a16:creationId xmlns:a16="http://schemas.microsoft.com/office/drawing/2014/main" xmlns="" id="{A49C9E02-C549-443B-A401-CD4BD5656E7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50" name="Untermenu: Fragen1">
            <a:extLst>
              <a:ext uri="{FF2B5EF4-FFF2-40B4-BE49-F238E27FC236}">
                <a16:creationId xmlns:a16="http://schemas.microsoft.com/office/drawing/2014/main" xmlns="" id="{1BEE1410-88FB-49E3-B007-C3657FBF13E7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xmlns="" id="{0C8A2F1B-AF7A-4F9F-991A-D598ECBDE88F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52" name="Fragen">
              <a:extLst>
                <a:ext uri="{FF2B5EF4-FFF2-40B4-BE49-F238E27FC236}">
                  <a16:creationId xmlns:a16="http://schemas.microsoft.com/office/drawing/2014/main" xmlns="" id="{FEF98498-EC40-49E6-B0D4-A32A77522A53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53" name="Gleichschenkliges Dreieck 52">
              <a:extLst>
                <a:ext uri="{FF2B5EF4-FFF2-40B4-BE49-F238E27FC236}">
                  <a16:creationId xmlns:a16="http://schemas.microsoft.com/office/drawing/2014/main" xmlns="" id="{21D4CF76-D685-4C5E-B80E-51765CDCB74E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428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2133810-D7A9-4A4C-B588-6B864D915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Workflow</a:t>
            </a: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xmlns="" id="{E0546B49-0528-4D89-B118-9AB38EBCFB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9817448"/>
              </p:ext>
            </p:extLst>
          </p:nvPr>
        </p:nvGraphicFramePr>
        <p:xfrm>
          <a:off x="300039" y="2241550"/>
          <a:ext cx="11591924" cy="4035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Pfeil: nach rechts 13">
            <a:extLst>
              <a:ext uri="{FF2B5EF4-FFF2-40B4-BE49-F238E27FC236}">
                <a16:creationId xmlns:a16="http://schemas.microsoft.com/office/drawing/2014/main" xmlns="" id="{E216C667-9136-48E5-A061-FDA2ABE5E6C8}"/>
              </a:ext>
            </a:extLst>
          </p:cNvPr>
          <p:cNvSpPr/>
          <p:nvPr/>
        </p:nvSpPr>
        <p:spPr>
          <a:xfrm>
            <a:off x="2357299" y="2599194"/>
            <a:ext cx="216024" cy="17379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xmlns="" id="{CC0C820A-625F-4077-9E86-14ED133E3E9C}"/>
              </a:ext>
            </a:extLst>
          </p:cNvPr>
          <p:cNvSpPr/>
          <p:nvPr/>
        </p:nvSpPr>
        <p:spPr>
          <a:xfrm>
            <a:off x="9618677" y="2595392"/>
            <a:ext cx="216024" cy="17379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xmlns="" id="{BF1E0919-9951-40A2-BEC5-8A0A6A73B334}"/>
              </a:ext>
            </a:extLst>
          </p:cNvPr>
          <p:cNvSpPr/>
          <p:nvPr/>
        </p:nvSpPr>
        <p:spPr>
          <a:xfrm>
            <a:off x="4026110" y="2595392"/>
            <a:ext cx="216024" cy="17379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7" name="Pfeil: nach rechts 16">
            <a:extLst>
              <a:ext uri="{FF2B5EF4-FFF2-40B4-BE49-F238E27FC236}">
                <a16:creationId xmlns:a16="http://schemas.microsoft.com/office/drawing/2014/main" xmlns="" id="{3FF13E51-1E7C-4C6F-A485-A9F95C7B4B89}"/>
              </a:ext>
            </a:extLst>
          </p:cNvPr>
          <p:cNvSpPr/>
          <p:nvPr/>
        </p:nvSpPr>
        <p:spPr>
          <a:xfrm>
            <a:off x="6257621" y="2595392"/>
            <a:ext cx="216024" cy="17379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8" name="Pfeil: nach rechts 17">
            <a:extLst>
              <a:ext uri="{FF2B5EF4-FFF2-40B4-BE49-F238E27FC236}">
                <a16:creationId xmlns:a16="http://schemas.microsoft.com/office/drawing/2014/main" xmlns="" id="{2E9F8FEC-E96C-4E17-8663-95E00D1DF4BD}"/>
              </a:ext>
            </a:extLst>
          </p:cNvPr>
          <p:cNvSpPr/>
          <p:nvPr/>
        </p:nvSpPr>
        <p:spPr>
          <a:xfrm>
            <a:off x="7938149" y="2595392"/>
            <a:ext cx="216024" cy="17379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37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C2C38D19-7CA6-4AFE-8BA0-8BC9C4CC4A2C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8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931F94CB-2DA3-44FB-9828-400533CD191B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39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EFBACDDB-044A-4160-AA78-597061F1BA8B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40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786EC9D2-78D6-4A64-8248-47FFD20FD3E8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41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726ED2BD-3C5E-4AB7-BA75-A60BDD65C89F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42" name="Menu: Fragen">
            <a:extLst>
              <a:ext uri="{FF2B5EF4-FFF2-40B4-BE49-F238E27FC236}">
                <a16:creationId xmlns:a16="http://schemas.microsoft.com/office/drawing/2014/main" xmlns="" id="{703F0203-920C-4FAB-8914-08DC1CB7F38C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xmlns="" id="{493EBCF8-2F9C-4D6D-BFD1-4BDC1AD6A3B2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71" name="Gleichschenkliges Dreieck 70">
              <a:extLst>
                <a:ext uri="{FF2B5EF4-FFF2-40B4-BE49-F238E27FC236}">
                  <a16:creationId xmlns:a16="http://schemas.microsoft.com/office/drawing/2014/main" xmlns="" id="{991C44DB-EA91-432F-B5A2-B26156A68461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72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79425A05-A56F-4346-846F-EE73DB85F3A6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73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786DA4C4-B4B1-409B-BAE8-845221600C1F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74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602BA497-BDE3-4026-96B6-26EC14E295C5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6"/>
                </a:solidFill>
              </a:rPr>
              <a:t>Workflow</a:t>
            </a:r>
          </a:p>
        </p:txBody>
      </p:sp>
      <p:sp>
        <p:nvSpPr>
          <p:cNvPr id="75" name="Menu: Editorsteuerung">
            <a:hlinkClick r:id="rId15" action="ppaction://hlinksldjump"/>
            <a:extLst>
              <a:ext uri="{FF2B5EF4-FFF2-40B4-BE49-F238E27FC236}">
                <a16:creationId xmlns:a16="http://schemas.microsoft.com/office/drawing/2014/main" xmlns="" id="{45D4B5D1-F75D-4F8D-BAAE-2670090FC419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76" name="Menu: Vorwort">
            <a:hlinkClick r:id="rId16" action="ppaction://hlinksldjump"/>
            <a:extLst>
              <a:ext uri="{FF2B5EF4-FFF2-40B4-BE49-F238E27FC236}">
                <a16:creationId xmlns:a16="http://schemas.microsoft.com/office/drawing/2014/main" xmlns="" id="{0E2CD272-AEB8-4EDA-8401-B1470A85D13C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22" name="Untermenu: Fragen2">
            <a:extLst>
              <a:ext uri="{FF2B5EF4-FFF2-40B4-BE49-F238E27FC236}">
                <a16:creationId xmlns:a16="http://schemas.microsoft.com/office/drawing/2014/main" xmlns="" id="{4BAB4054-EAC0-4BD8-BF72-BEA455B9D227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23" name="Form">
              <a:extLst>
                <a:ext uri="{FF2B5EF4-FFF2-40B4-BE49-F238E27FC236}">
                  <a16:creationId xmlns:a16="http://schemas.microsoft.com/office/drawing/2014/main" xmlns="" id="{8741F083-E557-4EC2-893D-C2B26B795611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Sonstige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B1C87EAF-41E6-4840-B108-CC4733FA85EB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25" name="M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BC385968-73FD-44C2-ABF6-7FD4B8020EE4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26" name="SC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B3F11613-3454-460A-A624-FB9E45725282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27" name="Segmentierte 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AC7B8830-18B9-4943-AFDE-E58C17DD297E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28" name="O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BDD26523-620C-4306-A517-DBCB2F15E12F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29" name="Skalen+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95F06A17-B93D-471F-B3B6-3B4283A448E2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30" name="Skal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A5B75D06-E8AB-4735-BC2D-7183650ABB27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31" name="Hinzufüg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C4D7D4AC-3B01-42FE-AD9E-8987F19B3391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32" name="Bearbeit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2F9F880A-56B8-49A4-A33E-9B18D3A7F49C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33" name="Sonstige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39839EE4-A895-477C-9D36-F7A6DBBFC32D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34" name="Untermenu: Fragen - Kreuz" descr="Schließen">
            <a:extLst>
              <a:ext uri="{FF2B5EF4-FFF2-40B4-BE49-F238E27FC236}">
                <a16:creationId xmlns:a16="http://schemas.microsoft.com/office/drawing/2014/main" xmlns="" id="{DB6FB032-7DCD-404A-B2C5-46E10E6A3F4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35" name="Untermenu: Fragen1">
            <a:extLst>
              <a:ext uri="{FF2B5EF4-FFF2-40B4-BE49-F238E27FC236}">
                <a16:creationId xmlns:a16="http://schemas.microsoft.com/office/drawing/2014/main" xmlns="" id="{4233E818-9DA6-40C7-BD3E-4588A43E5940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xmlns="" id="{76118024-7EB7-4DD5-9322-1B6DAF94CDB1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43" name="Fragen">
              <a:extLst>
                <a:ext uri="{FF2B5EF4-FFF2-40B4-BE49-F238E27FC236}">
                  <a16:creationId xmlns:a16="http://schemas.microsoft.com/office/drawing/2014/main" xmlns="" id="{581EED98-FC63-483D-AD55-2ADBF51DAB21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44" name="Gleichschenkliges Dreieck 43">
              <a:extLst>
                <a:ext uri="{FF2B5EF4-FFF2-40B4-BE49-F238E27FC236}">
                  <a16:creationId xmlns:a16="http://schemas.microsoft.com/office/drawing/2014/main" xmlns="" id="{182BC704-11E4-4903-97EF-DC6F50ABC86B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66C34C9-1D6C-4F91-BA2B-52D184EC9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" y="1324895"/>
            <a:ext cx="11591925" cy="688899"/>
          </a:xfrm>
        </p:spPr>
        <p:txBody>
          <a:bodyPr/>
          <a:lstStyle/>
          <a:p>
            <a:r>
              <a:rPr lang="de-DE" sz="3600" dirty="0"/>
              <a:t>Fragegruppen</a:t>
            </a:r>
            <a:endParaRPr lang="de-DE" dirty="0"/>
          </a:p>
        </p:txBody>
      </p:sp>
      <p:pic>
        <p:nvPicPr>
          <p:cNvPr id="11" name="Bildplatzhalter 1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2A00BBF5-EA1C-4B9C-A97B-43ACB6AE8AF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-12681" b="-12681"/>
          <a:stretch/>
        </p:blipFill>
        <p:spPr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prstDash val="solid"/>
            <a:miter lim="800000"/>
          </a:ln>
          <a:effectLst/>
        </p:spPr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xmlns="" id="{6AFB0D36-1474-464F-BAE7-FFDCA6083BCC}"/>
              </a:ext>
            </a:extLst>
          </p:cNvPr>
          <p:cNvGrpSpPr/>
          <p:nvPr/>
        </p:nvGrpSpPr>
        <p:grpSpPr>
          <a:xfrm>
            <a:off x="300038" y="2243715"/>
            <a:ext cx="5288159" cy="486000"/>
            <a:chOff x="1739516" y="2746310"/>
            <a:chExt cx="5288159" cy="486000"/>
          </a:xfrm>
        </p:grpSpPr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xmlns="" id="{64FD5855-805E-422F-95B3-8067E7FC6C66}"/>
                </a:ext>
              </a:extLst>
            </p:cNvPr>
            <p:cNvSpPr txBox="1"/>
            <p:nvPr/>
          </p:nvSpPr>
          <p:spPr>
            <a:xfrm>
              <a:off x="2129739" y="2755310"/>
              <a:ext cx="4897936" cy="468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>
              <a:noAutofit/>
            </a:bodyPr>
            <a:lstStyle/>
            <a:p>
              <a:r>
                <a:rPr lang="de-DE" sz="1200" b="1" dirty="0"/>
                <a:t>Fragengruppen Wizard öffnen: </a:t>
              </a:r>
              <a:r>
                <a:rPr lang="de-DE" sz="1200" dirty="0"/>
                <a:t>Klick auf                              im Untermenü „Hinzufügen“ der </a:t>
              </a:r>
              <a:r>
                <a:rPr lang="de-DE" sz="1200" dirty="0">
                  <a:hlinkClick r:id="rId4" action="ppaction://hlinksldjump"/>
                </a:rPr>
                <a:t>Editorsteuerung</a:t>
              </a:r>
              <a:endParaRPr lang="de-DE" sz="12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xmlns="" id="{0E9DD478-E54F-4DC7-93D5-84930C5E300C}"/>
                </a:ext>
              </a:extLst>
            </p:cNvPr>
            <p:cNvSpPr txBox="1"/>
            <p:nvPr/>
          </p:nvSpPr>
          <p:spPr>
            <a:xfrm>
              <a:off x="1739516" y="2746310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F4A9922B-C74F-491B-9B3B-A859CAE67C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93" t="12154" r="49760" b="82984"/>
          <a:stretch/>
        </p:blipFill>
        <p:spPr>
          <a:xfrm>
            <a:off x="3747541" y="2268844"/>
            <a:ext cx="1152128" cy="230426"/>
          </a:xfrm>
          <a:prstGeom prst="rect">
            <a:avLst/>
          </a:prstGeom>
        </p:spPr>
      </p:pic>
      <p:grpSp>
        <p:nvGrpSpPr>
          <p:cNvPr id="17" name="Gruppieren 16">
            <a:extLst>
              <a:ext uri="{FF2B5EF4-FFF2-40B4-BE49-F238E27FC236}">
                <a16:creationId xmlns:a16="http://schemas.microsoft.com/office/drawing/2014/main" xmlns="" id="{335898E1-8E96-40D4-AD13-DAC3A1A2BEB0}"/>
              </a:ext>
            </a:extLst>
          </p:cNvPr>
          <p:cNvGrpSpPr/>
          <p:nvPr/>
        </p:nvGrpSpPr>
        <p:grpSpPr>
          <a:xfrm>
            <a:off x="296089" y="2980895"/>
            <a:ext cx="5288159" cy="486000"/>
            <a:chOff x="242544" y="3137706"/>
            <a:chExt cx="5288159" cy="486000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xmlns="" id="{A0E036CF-F4F7-4851-9948-1A803DCA8623}"/>
                </a:ext>
              </a:extLst>
            </p:cNvPr>
            <p:cNvSpPr txBox="1"/>
            <p:nvPr/>
          </p:nvSpPr>
          <p:spPr>
            <a:xfrm>
              <a:off x="632767" y="3146706"/>
              <a:ext cx="4897936" cy="468000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r>
                <a:rPr lang="de-DE" sz="1200" b="1" dirty="0"/>
                <a:t>Gruppenname festlegen: </a:t>
              </a:r>
              <a:r>
                <a:rPr lang="de-DE" sz="1200" dirty="0"/>
                <a:t>Name ins Textfeld eingeben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xmlns="" id="{4A6A98BB-B7A1-4741-ACCD-CD044CE155A4}"/>
                </a:ext>
              </a:extLst>
            </p:cNvPr>
            <p:cNvSpPr txBox="1"/>
            <p:nvPr/>
          </p:nvSpPr>
          <p:spPr>
            <a:xfrm>
              <a:off x="242544" y="3137706"/>
              <a:ext cx="485088" cy="486000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xmlns="" id="{5DD6DD0E-A4F3-4BEB-A05C-CDB6C6562AB5}"/>
              </a:ext>
            </a:extLst>
          </p:cNvPr>
          <p:cNvGrpSpPr/>
          <p:nvPr/>
        </p:nvGrpSpPr>
        <p:grpSpPr>
          <a:xfrm>
            <a:off x="293789" y="3718075"/>
            <a:ext cx="5288023" cy="486000"/>
            <a:chOff x="242544" y="3769406"/>
            <a:chExt cx="5288023" cy="486000"/>
          </a:xfrm>
        </p:grpSpPr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xmlns="" id="{F7AD1316-F5C5-42B8-8A96-EE7ADE3F6FA8}"/>
                </a:ext>
              </a:extLst>
            </p:cNvPr>
            <p:cNvSpPr txBox="1"/>
            <p:nvPr/>
          </p:nvSpPr>
          <p:spPr>
            <a:xfrm>
              <a:off x="632631" y="3778406"/>
              <a:ext cx="4897936" cy="468000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Gruppenname bestätigen: </a:t>
              </a:r>
              <a:r>
                <a:rPr lang="de-DE" sz="1200" dirty="0"/>
                <a:t>Klick auf [Übernehmen]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F200C6F0-58A4-4FDE-B627-637D53DEFE73}"/>
                </a:ext>
              </a:extLst>
            </p:cNvPr>
            <p:cNvSpPr txBox="1"/>
            <p:nvPr/>
          </p:nvSpPr>
          <p:spPr>
            <a:xfrm>
              <a:off x="242544" y="3769406"/>
              <a:ext cx="485088" cy="486000"/>
            </a:xfrm>
            <a:prstGeom prst="ellipse">
              <a:avLst/>
            </a:prstGeom>
            <a:solidFill>
              <a:srgbClr val="008965"/>
            </a:solidFill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xmlns="" id="{5BA0AB27-E4E7-40EA-AEBD-270C7FC9CB12}"/>
              </a:ext>
            </a:extLst>
          </p:cNvPr>
          <p:cNvGrpSpPr/>
          <p:nvPr/>
        </p:nvGrpSpPr>
        <p:grpSpPr>
          <a:xfrm>
            <a:off x="263352" y="4455255"/>
            <a:ext cx="4004653" cy="529200"/>
            <a:chOff x="673320" y="5390993"/>
            <a:chExt cx="4004653" cy="529200"/>
          </a:xfrm>
        </p:grpSpPr>
        <p:pic>
          <p:nvPicPr>
            <p:cNvPr id="29" name="Grafik 28" descr="Pfeil Kreis">
              <a:extLst>
                <a:ext uri="{FF2B5EF4-FFF2-40B4-BE49-F238E27FC236}">
                  <a16:creationId xmlns:a16="http://schemas.microsoft.com/office/drawing/2014/main" xmlns="" id="{1EBAB86E-2922-420C-9678-3574B0B51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73320" y="5390993"/>
              <a:ext cx="529200" cy="529200"/>
            </a:xfrm>
            <a:prstGeom prst="rect">
              <a:avLst/>
            </a:prstGeom>
          </p:spPr>
        </p:pic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xmlns="" id="{4CF76CD1-B9D2-4ADB-891D-9B0751585CD4}"/>
                </a:ext>
              </a:extLst>
            </p:cNvPr>
            <p:cNvSpPr txBox="1"/>
            <p:nvPr/>
          </p:nvSpPr>
          <p:spPr>
            <a:xfrm>
              <a:off x="1219975" y="5517094"/>
              <a:ext cx="34579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200" dirty="0"/>
                <a:t>Wiederholung 1. bis 3. für jeden Gruppennamen</a:t>
              </a:r>
            </a:p>
          </p:txBody>
        </p:sp>
      </p:grpSp>
      <p:sp>
        <p:nvSpPr>
          <p:cNvPr id="35" name="Rechteck 34">
            <a:extLst>
              <a:ext uri="{FF2B5EF4-FFF2-40B4-BE49-F238E27FC236}">
                <a16:creationId xmlns:a16="http://schemas.microsoft.com/office/drawing/2014/main" xmlns="" id="{C6E60A77-4EF1-436C-8E0A-226E2FF6A0DA}"/>
              </a:ext>
            </a:extLst>
          </p:cNvPr>
          <p:cNvSpPr/>
          <p:nvPr/>
        </p:nvSpPr>
        <p:spPr>
          <a:xfrm>
            <a:off x="7799070" y="3055620"/>
            <a:ext cx="3021330" cy="105918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xmlns="" id="{53EFC42A-3B2A-4D26-8530-0E9019A0B9D4}"/>
              </a:ext>
            </a:extLst>
          </p:cNvPr>
          <p:cNvSpPr/>
          <p:nvPr/>
        </p:nvSpPr>
        <p:spPr>
          <a:xfrm flipV="1">
            <a:off x="8735060" y="5529576"/>
            <a:ext cx="690880" cy="213361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xmlns="" id="{3763825F-56E7-4902-A770-C59F3B0C3065}"/>
              </a:ext>
            </a:extLst>
          </p:cNvPr>
          <p:cNvCxnSpPr>
            <a:stCxn id="18" idx="3"/>
          </p:cNvCxnSpPr>
          <p:nvPr/>
        </p:nvCxnSpPr>
        <p:spPr>
          <a:xfrm>
            <a:off x="5584248" y="3223895"/>
            <a:ext cx="2214822" cy="349122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xmlns="" id="{B1C50067-A31D-4A4F-A15D-C3975612D3E4}"/>
              </a:ext>
            </a:extLst>
          </p:cNvPr>
          <p:cNvCxnSpPr>
            <a:cxnSpLocks/>
            <a:stCxn id="22" idx="3"/>
            <a:endCxn id="36" idx="1"/>
          </p:cNvCxnSpPr>
          <p:nvPr/>
        </p:nvCxnSpPr>
        <p:spPr>
          <a:xfrm>
            <a:off x="5581812" y="3961075"/>
            <a:ext cx="3153248" cy="1675181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9EB1CB9C-3E35-4F69-A9FC-0D0013D7D7E2}"/>
              </a:ext>
            </a:extLst>
          </p:cNvPr>
          <p:cNvSpPr/>
          <p:nvPr/>
        </p:nvSpPr>
        <p:spPr>
          <a:xfrm>
            <a:off x="683875" y="5235637"/>
            <a:ext cx="4897937" cy="10016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6000" bIns="36000" rtlCol="0" anchor="ctr" anchorCtr="1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solidFill>
                  <a:sysClr val="windowText" lastClr="000000"/>
                </a:solidFill>
              </a:rPr>
              <a:t>Fragen sind immer Fragengruppen zugeordnet.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solidFill>
                  <a:sysClr val="windowText" lastClr="000000"/>
                </a:solidFill>
              </a:rPr>
              <a:t>Bei der gruppenweisen Darstellung (siehe </a:t>
            </a:r>
            <a:r>
              <a:rPr lang="de-DE" sz="1000" dirty="0">
                <a:solidFill>
                  <a:sysClr val="windowText" lastClr="000000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Optische Gestaltung</a:t>
            </a:r>
            <a:r>
              <a:rPr lang="de-DE" sz="1000" dirty="0">
                <a:solidFill>
                  <a:sysClr val="windowText" lastClr="000000"/>
                </a:solidFill>
              </a:rPr>
              <a:t>)</a:t>
            </a:r>
          </a:p>
          <a:p>
            <a:r>
              <a:rPr lang="de-DE" sz="1000" dirty="0">
                <a:solidFill>
                  <a:sysClr val="windowText" lastClr="000000"/>
                </a:solidFill>
              </a:rPr>
              <a:t>     entspricht eine Fragengruppe einer Seite.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solidFill>
                  <a:sysClr val="windowText" lastClr="000000"/>
                </a:solidFill>
              </a:rPr>
              <a:t>Fragengruppen lassen sich schneller verschieben als viele einzelne Fragen</a:t>
            </a:r>
          </a:p>
          <a:p>
            <a:r>
              <a:rPr lang="de-DE" sz="1000" dirty="0">
                <a:solidFill>
                  <a:sysClr val="windowText" lastClr="000000"/>
                </a:solidFill>
              </a:rPr>
              <a:t>     einer Gruppe.</a:t>
            </a:r>
            <a:endParaRPr lang="de-DE" sz="10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Ellipse 11">
            <a:extLst>
              <a:ext uri="{FF2B5EF4-FFF2-40B4-BE49-F238E27FC236}">
                <a16:creationId xmlns:a16="http://schemas.microsoft.com/office/drawing/2014/main" xmlns="" id="{6EAEE4EE-DBDE-43D6-9D46-2A16F396DF5E}"/>
              </a:ext>
            </a:extLst>
          </p:cNvPr>
          <p:cNvSpPr/>
          <p:nvPr/>
        </p:nvSpPr>
        <p:spPr>
          <a:xfrm>
            <a:off x="290952" y="5493463"/>
            <a:ext cx="486000" cy="4860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i</a:t>
            </a:r>
          </a:p>
        </p:txBody>
      </p:sp>
      <p:grpSp>
        <p:nvGrpSpPr>
          <p:cNvPr id="59" name="Gruppieren 58">
            <a:extLst>
              <a:ext uri="{FF2B5EF4-FFF2-40B4-BE49-F238E27FC236}">
                <a16:creationId xmlns:a16="http://schemas.microsoft.com/office/drawing/2014/main" xmlns="" id="{87E69167-0117-49B9-925F-F6029E3F9114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xmlns="" id="{ABED904A-1797-48CF-AEE5-F81BA26AA2A0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30 bis 32</a:t>
              </a:r>
              <a:endParaRPr lang="de-DE" sz="1200" dirty="0"/>
            </a:p>
          </p:txBody>
        </p:sp>
        <p:pic>
          <p:nvPicPr>
            <p:cNvPr id="61" name="Grafik 60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C08ADFA7-14CD-4504-8A11-3A75C6B55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62" name="Menu: Kontakt">
            <a:hlinkClick r:id="rId11" action="ppaction://hlinksldjump"/>
            <a:extLst>
              <a:ext uri="{FF2B5EF4-FFF2-40B4-BE49-F238E27FC236}">
                <a16:creationId xmlns:a16="http://schemas.microsoft.com/office/drawing/2014/main" xmlns="" id="{E092B57B-41A2-4E6A-8132-C7FC9BC8CE2B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63" name="Menu: Beispiel">
            <a:hlinkClick r:id="rId12" action="ppaction://hlinksldjump"/>
            <a:extLst>
              <a:ext uri="{FF2B5EF4-FFF2-40B4-BE49-F238E27FC236}">
                <a16:creationId xmlns:a16="http://schemas.microsoft.com/office/drawing/2014/main" xmlns="" id="{94D8BA8F-2A15-4526-B900-1E01F5BA69AA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64" name="Menu: Filter">
            <a:hlinkClick r:id="rId13" action="ppaction://hlinksldjump"/>
            <a:extLst>
              <a:ext uri="{FF2B5EF4-FFF2-40B4-BE49-F238E27FC236}">
                <a16:creationId xmlns:a16="http://schemas.microsoft.com/office/drawing/2014/main" xmlns="" id="{CB4DDEDB-C7F7-4D43-AC4E-E81A182258D7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65" name="Menu: Mussfragen">
            <a:hlinkClick r:id="rId14" action="ppaction://hlinksldjump"/>
            <a:extLst>
              <a:ext uri="{FF2B5EF4-FFF2-40B4-BE49-F238E27FC236}">
                <a16:creationId xmlns:a16="http://schemas.microsoft.com/office/drawing/2014/main" xmlns="" id="{A2FA42F3-9A49-4BE6-80B4-ECDE257274A3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66" name="Menu: Optische Gestaltung">
            <a:hlinkClick r:id="rId8" action="ppaction://hlinksldjump"/>
            <a:extLst>
              <a:ext uri="{FF2B5EF4-FFF2-40B4-BE49-F238E27FC236}">
                <a16:creationId xmlns:a16="http://schemas.microsoft.com/office/drawing/2014/main" xmlns="" id="{F97726B6-1FD6-46DA-AA35-FA6D5501C490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67" name="Menu: Fragen">
            <a:extLst>
              <a:ext uri="{FF2B5EF4-FFF2-40B4-BE49-F238E27FC236}">
                <a16:creationId xmlns:a16="http://schemas.microsoft.com/office/drawing/2014/main" xmlns="" id="{DDBEB9FF-7FCE-43DA-A19B-801C3F6B905C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xmlns="" id="{4CC70162-80CF-480A-AA63-E17FE9EEB3CC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69" name="Gleichschenkliges Dreieck 68">
              <a:extLst>
                <a:ext uri="{FF2B5EF4-FFF2-40B4-BE49-F238E27FC236}">
                  <a16:creationId xmlns:a16="http://schemas.microsoft.com/office/drawing/2014/main" xmlns="" id="{08DBFCA3-F595-4792-B0F9-4CB3D69EE71E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70" name="Menu: Freitex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932B13FF-2370-4F14-97C9-8B555A1AE790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71" name="Menu: Fragengruppen">
            <a:hlinkClick r:id="rId16" action="ppaction://hlinksldjump"/>
            <a:extLst>
              <a:ext uri="{FF2B5EF4-FFF2-40B4-BE49-F238E27FC236}">
                <a16:creationId xmlns:a16="http://schemas.microsoft.com/office/drawing/2014/main" xmlns="" id="{83DB088F-E7FF-42EF-9780-7E5AEE73D1E4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6"/>
                </a:solidFill>
              </a:rPr>
              <a:t>Fragen-gruppen</a:t>
            </a:r>
          </a:p>
        </p:txBody>
      </p:sp>
      <p:sp>
        <p:nvSpPr>
          <p:cNvPr id="72" name="Menu: Workflow">
            <a:hlinkClick r:id="rId17" action="ppaction://hlinksldjump"/>
            <a:extLst>
              <a:ext uri="{FF2B5EF4-FFF2-40B4-BE49-F238E27FC236}">
                <a16:creationId xmlns:a16="http://schemas.microsoft.com/office/drawing/2014/main" xmlns="" id="{44856146-6995-4DA0-B56B-D294538E1514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73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5B66292D-672F-42AA-BD94-0CB0C703E055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74" name="Menu: Vorwort">
            <a:hlinkClick r:id="rId18" action="ppaction://hlinksldjump"/>
            <a:extLst>
              <a:ext uri="{FF2B5EF4-FFF2-40B4-BE49-F238E27FC236}">
                <a16:creationId xmlns:a16="http://schemas.microsoft.com/office/drawing/2014/main" xmlns="" id="{A273D4E5-FD3F-45F7-B9A0-2CFF0BB4C38F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9" name="Untermenu: Fragen2">
            <a:extLst>
              <a:ext uri="{FF2B5EF4-FFF2-40B4-BE49-F238E27FC236}">
                <a16:creationId xmlns:a16="http://schemas.microsoft.com/office/drawing/2014/main" xmlns="" id="{721F011B-DCC6-4673-ABEC-2B3B5D53EC15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41" name="Form">
              <a:extLst>
                <a:ext uri="{FF2B5EF4-FFF2-40B4-BE49-F238E27FC236}">
                  <a16:creationId xmlns:a16="http://schemas.microsoft.com/office/drawing/2014/main" xmlns="" id="{E5459CB9-F32C-4477-923F-D2E997ED7F70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Sonstige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2987B25F-5E2C-4B2D-82FF-B1D68B3EB051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43" name="MC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57175150-BE08-4E71-B058-27886DA49FB0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44" name="SC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2ECFE796-145E-42E2-A253-75940983BA1F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45" name="Segmentierte OF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AECD34A4-17F8-4005-A57A-D8F0619F3B01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46" name="OF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DC6F3443-BF9B-4895-A8F3-54B3BC96BD90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47" name="Skalen+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F7C4C51A-E7ED-4A85-BAE5-06C74CD25500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48" name="Skal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6CC91B6D-3C45-4925-977A-4826CB8D79F4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49" name="Hinzufügen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D8A247BB-FB9D-4A8A-BD6D-8A54773A0C3D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50" name="Bearbeiten">
              <a:hlinkClick r:id="rId27" action="ppaction://hlinksldjump"/>
              <a:extLst>
                <a:ext uri="{FF2B5EF4-FFF2-40B4-BE49-F238E27FC236}">
                  <a16:creationId xmlns:a16="http://schemas.microsoft.com/office/drawing/2014/main" xmlns="" id="{98649B87-4C35-451B-94F2-5EA77AFA8EF8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51" name="Sonstige">
              <a:hlinkClick r:id="rId28" action="ppaction://hlinksldjump"/>
              <a:extLst>
                <a:ext uri="{FF2B5EF4-FFF2-40B4-BE49-F238E27FC236}">
                  <a16:creationId xmlns:a16="http://schemas.microsoft.com/office/drawing/2014/main" xmlns="" id="{E1AE86DB-4722-4235-94A9-6AC3BC38C164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52" name="Untermenu: Fragen - Kreuz" descr="Schließen">
            <a:extLst>
              <a:ext uri="{FF2B5EF4-FFF2-40B4-BE49-F238E27FC236}">
                <a16:creationId xmlns:a16="http://schemas.microsoft.com/office/drawing/2014/main" xmlns="" id="{CBD1B53F-9DAA-4743-B1C7-8655626B956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53" name="Untermenu: Fragen1">
            <a:extLst>
              <a:ext uri="{FF2B5EF4-FFF2-40B4-BE49-F238E27FC236}">
                <a16:creationId xmlns:a16="http://schemas.microsoft.com/office/drawing/2014/main" xmlns="" id="{F0D401AA-D07B-4145-803E-E5C1C5E54530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xmlns="" id="{11AE9FA5-2FBA-4EB0-8151-6DD29A56DCD1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55" name="Fragen">
              <a:extLst>
                <a:ext uri="{FF2B5EF4-FFF2-40B4-BE49-F238E27FC236}">
                  <a16:creationId xmlns:a16="http://schemas.microsoft.com/office/drawing/2014/main" xmlns="" id="{F5AA99F4-AE79-4383-A281-0DB5E4CBC599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56" name="Gleichschenkliges Dreieck 55">
              <a:extLst>
                <a:ext uri="{FF2B5EF4-FFF2-40B4-BE49-F238E27FC236}">
                  <a16:creationId xmlns:a16="http://schemas.microsoft.com/office/drawing/2014/main" xmlns="" id="{26CB3DC1-4D20-4E7F-BDB2-90E970A37D35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20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605C258E-A3FC-486A-8958-F5BEB424A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24" y="2257239"/>
            <a:ext cx="11518552" cy="17391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7C147498-9A1D-433F-B00E-E0F9E998E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Freitext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07C2DE2B-E20D-4A14-A2B9-5F5E2F2F96F1}"/>
              </a:ext>
            </a:extLst>
          </p:cNvPr>
          <p:cNvSpPr txBox="1"/>
          <p:nvPr/>
        </p:nvSpPr>
        <p:spPr>
          <a:xfrm>
            <a:off x="300038" y="4149080"/>
            <a:ext cx="11591925" cy="1396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500" dirty="0"/>
              <a:t>Beschreibung: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/>
              <a:t>Freitexte sind reine Textelemente im Fragebogen.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/>
              <a:t>Bis auf wenige Ausnahmen können Freitexte beliebig auf dem Fragebogen angeordnet werden.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/>
              <a:t>Die Freitextfunktion kann beispielsweise für Einleitungstexte, für die Einbettung von Fragen, für eine Danksagung und für die Fragenformulierung bei Skalenfragen mit erweiterten Poltexten verwendet werden.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5F73015A-9768-474A-B5F7-E683B1F613B2}"/>
              </a:ext>
            </a:extLst>
          </p:cNvPr>
          <p:cNvSpPr/>
          <p:nvPr/>
        </p:nvSpPr>
        <p:spPr>
          <a:xfrm>
            <a:off x="346710" y="2669140"/>
            <a:ext cx="11494770" cy="1313863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4" name="Rechteck 13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2FBED357-C91D-4514-88ED-2E607A8FD449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xmlns="" id="{6423A90D-82A8-456D-AE9C-EDB3E5EE80E6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8" name="Gleichschenkliges Dreieck 17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125A694A-B2ED-4647-A755-47592916D138}"/>
              </a:ext>
            </a:extLst>
          </p:cNvPr>
          <p:cNvSpPr/>
          <p:nvPr/>
        </p:nvSpPr>
        <p:spPr>
          <a:xfrm rot="5400000">
            <a:off x="6305828" y="65342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48" name="Gruppieren 47">
            <a:extLst>
              <a:ext uri="{FF2B5EF4-FFF2-40B4-BE49-F238E27FC236}">
                <a16:creationId xmlns:a16="http://schemas.microsoft.com/office/drawing/2014/main" xmlns="" id="{13A921B3-A561-4C88-AC59-9D890FEA04BB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xmlns="" id="{62797F27-693C-4A4D-8075-0C42F66BCCDA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74 bis 75</a:t>
              </a:r>
              <a:endParaRPr lang="de-DE" sz="1200" dirty="0"/>
            </a:p>
          </p:txBody>
        </p:sp>
        <p:pic>
          <p:nvPicPr>
            <p:cNvPr id="50" name="Grafik 49" descr="Geöffnetes Buch">
              <a:hlinkClick r:id="rId3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3F77066B-BAE2-468C-90F3-0B8810CE1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74F36E8A-29EC-4A7F-AF01-9A6E0B8FFC0D}"/>
              </a:ext>
            </a:extLst>
          </p:cNvPr>
          <p:cNvSpPr/>
          <p:nvPr/>
        </p:nvSpPr>
        <p:spPr>
          <a:xfrm>
            <a:off x="1986280" y="4484776"/>
            <a:ext cx="955040" cy="18000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1" name="Menu: Kontakt">
            <a:hlinkClick r:id="rId6" action="ppaction://hlinksldjump"/>
            <a:extLst>
              <a:ext uri="{FF2B5EF4-FFF2-40B4-BE49-F238E27FC236}">
                <a16:creationId xmlns:a16="http://schemas.microsoft.com/office/drawing/2014/main" xmlns="" id="{FC80850E-4B18-4FA7-8221-0BD508E40237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52" name="Menu: Beispiel">
            <a:hlinkClick r:id="rId7" action="ppaction://hlinksldjump"/>
            <a:extLst>
              <a:ext uri="{FF2B5EF4-FFF2-40B4-BE49-F238E27FC236}">
                <a16:creationId xmlns:a16="http://schemas.microsoft.com/office/drawing/2014/main" xmlns="" id="{0D9C974A-E795-42D9-A56D-4F899E9F3EFB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53" name="Menu: Filter">
            <a:hlinkClick r:id="rId8" action="ppaction://hlinksldjump"/>
            <a:extLst>
              <a:ext uri="{FF2B5EF4-FFF2-40B4-BE49-F238E27FC236}">
                <a16:creationId xmlns:a16="http://schemas.microsoft.com/office/drawing/2014/main" xmlns="" id="{3791B158-6F4B-42FE-B41D-E80DEABA23E8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54" name="Menu: Mussfragen">
            <a:hlinkClick r:id="rId9" action="ppaction://hlinksldjump"/>
            <a:extLst>
              <a:ext uri="{FF2B5EF4-FFF2-40B4-BE49-F238E27FC236}">
                <a16:creationId xmlns:a16="http://schemas.microsoft.com/office/drawing/2014/main" xmlns="" id="{AA85D7E7-DFEE-4313-AFF5-178315C51A1C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55" name="Menu: Optische Gestaltung">
            <a:hlinkClick r:id="rId10" action="ppaction://hlinksldjump"/>
            <a:extLst>
              <a:ext uri="{FF2B5EF4-FFF2-40B4-BE49-F238E27FC236}">
                <a16:creationId xmlns:a16="http://schemas.microsoft.com/office/drawing/2014/main" xmlns="" id="{77B2E6C9-F615-4F24-B56F-A1DF68E96B95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56" name="Menu: Fragen">
            <a:extLst>
              <a:ext uri="{FF2B5EF4-FFF2-40B4-BE49-F238E27FC236}">
                <a16:creationId xmlns:a16="http://schemas.microsoft.com/office/drawing/2014/main" xmlns="" id="{CBF9E63B-6038-4E8C-A044-72C0C2EF2A4E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xmlns="" id="{DC253C23-8689-4FDC-BA2E-43C8A2DC056A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58" name="Gleichschenkliges Dreieck 57">
              <a:extLst>
                <a:ext uri="{FF2B5EF4-FFF2-40B4-BE49-F238E27FC236}">
                  <a16:creationId xmlns:a16="http://schemas.microsoft.com/office/drawing/2014/main" xmlns="" id="{0A4E2AF4-4C3B-4A0D-9101-259F5A5C8874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59" name="Menu: Freitext">
            <a:hlinkClick r:id="rId11" action="ppaction://hlinksldjump"/>
            <a:extLst>
              <a:ext uri="{FF2B5EF4-FFF2-40B4-BE49-F238E27FC236}">
                <a16:creationId xmlns:a16="http://schemas.microsoft.com/office/drawing/2014/main" xmlns="" id="{ED590A58-6D7B-4657-A622-3EA07B5E9A85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6"/>
                </a:solidFill>
              </a:rPr>
              <a:t>Freitext</a:t>
            </a:r>
          </a:p>
        </p:txBody>
      </p:sp>
      <p:sp>
        <p:nvSpPr>
          <p:cNvPr id="60" name="Menu: Fragengrupp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7430DA14-097B-4B39-B1FF-C3A498B26EFC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61" name="Menu: Workflow">
            <a:hlinkClick r:id="rId13" action="ppaction://hlinksldjump"/>
            <a:extLst>
              <a:ext uri="{FF2B5EF4-FFF2-40B4-BE49-F238E27FC236}">
                <a16:creationId xmlns:a16="http://schemas.microsoft.com/office/drawing/2014/main" xmlns="" id="{245BDD49-C8BA-4897-A9CD-565DEC8BB698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62" name="Menu: Editorsteuerung">
            <a:hlinkClick r:id="rId3" action="ppaction://hlinksldjump"/>
            <a:extLst>
              <a:ext uri="{FF2B5EF4-FFF2-40B4-BE49-F238E27FC236}">
                <a16:creationId xmlns:a16="http://schemas.microsoft.com/office/drawing/2014/main" xmlns="" id="{CDEAD3CD-1121-4BD6-9241-B018DF315792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63" name="Menu: Vorwor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7BB74F9A-A77D-44DA-BAAD-87801469B1F1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26" name="Untermenu: Fragen2">
            <a:extLst>
              <a:ext uri="{FF2B5EF4-FFF2-40B4-BE49-F238E27FC236}">
                <a16:creationId xmlns:a16="http://schemas.microsoft.com/office/drawing/2014/main" xmlns="" id="{B4073C5B-0D1B-4A89-AB60-58AB9ACA807C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27" name="Form">
              <a:extLst>
                <a:ext uri="{FF2B5EF4-FFF2-40B4-BE49-F238E27FC236}">
                  <a16:creationId xmlns:a16="http://schemas.microsoft.com/office/drawing/2014/main" xmlns="" id="{004DECE8-1685-48D1-8196-05EEF116DAB6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Sonstige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1A256FF0-3F1D-4EA2-8B0F-5DB8B2C51987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29" name="MCF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5E1B3818-B0DD-4F11-8EBA-25157E4B5FE8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30" name="S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727141E3-743D-44F1-825D-989408D43BBC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31" name="Segmentierte O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7396CB92-8A86-4B76-A0A4-3E6DDBFDB0B5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32" name="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6FF62320-E263-4ECA-9BE0-F3A12DB84355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33" name="Skalen+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233B0832-D20C-4928-8641-D1ACCADED22B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34" name="Skal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6073F404-4E16-4964-8254-F7D98F708D71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35" name="Hinzufüg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B035D605-683A-4298-A94E-94EF2A3305E0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36" name="Bearbeit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EA4D8BBB-A195-4266-9161-46979384DC74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37" name="Sonstige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D6D55E03-BAD4-457C-B141-B2E3D4C4FDF1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38" name="Untermenu: Fragen - Kreuz" descr="Schließen">
            <a:extLst>
              <a:ext uri="{FF2B5EF4-FFF2-40B4-BE49-F238E27FC236}">
                <a16:creationId xmlns:a16="http://schemas.microsoft.com/office/drawing/2014/main" xmlns="" id="{1C1CE284-1DC4-4B06-ACDC-CB9E74FA449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39" name="Untermenu: Fragen1">
            <a:extLst>
              <a:ext uri="{FF2B5EF4-FFF2-40B4-BE49-F238E27FC236}">
                <a16:creationId xmlns:a16="http://schemas.microsoft.com/office/drawing/2014/main" xmlns="" id="{17FA60F0-7841-4FC8-A0F3-F80292D13F9A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xmlns="" id="{23AA6536-B786-432E-9196-97E4438ED87A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41" name="Fragen">
              <a:extLst>
                <a:ext uri="{FF2B5EF4-FFF2-40B4-BE49-F238E27FC236}">
                  <a16:creationId xmlns:a16="http://schemas.microsoft.com/office/drawing/2014/main" xmlns="" id="{D53539DD-BC75-4C62-8C4C-709B3031A491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42" name="Gleichschenkliges Dreieck 41">
              <a:extLst>
                <a:ext uri="{FF2B5EF4-FFF2-40B4-BE49-F238E27FC236}">
                  <a16:creationId xmlns:a16="http://schemas.microsoft.com/office/drawing/2014/main" xmlns="" id="{4904636B-1998-4023-AC0B-AF77C3D08AB9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018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3A78DB8-3D2C-421F-B3D0-7B762A87A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" y="1324895"/>
            <a:ext cx="11591925" cy="688899"/>
          </a:xfrm>
        </p:spPr>
        <p:txBody>
          <a:bodyPr/>
          <a:lstStyle/>
          <a:p>
            <a:r>
              <a:rPr lang="de-DE" sz="3600" dirty="0"/>
              <a:t>Freitext</a:t>
            </a:r>
          </a:p>
        </p:txBody>
      </p:sp>
      <p:pic>
        <p:nvPicPr>
          <p:cNvPr id="4" name="Bildplatzhalter 3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278CFEA6-5B76-4911-BE25-452AA53A5FF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t="-26047" b="-26047"/>
          <a:stretch/>
        </p:blipFill>
        <p:spPr>
          <a:prstGeom prst="rect">
            <a:avLst/>
          </a:prstGeom>
          <a:solidFill>
            <a:schemeClr val="bg1"/>
          </a:solidFill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C9A06E0E-42F1-41EB-9B63-DCEF51D105B2}"/>
              </a:ext>
            </a:extLst>
          </p:cNvPr>
          <p:cNvGrpSpPr/>
          <p:nvPr/>
        </p:nvGrpSpPr>
        <p:grpSpPr>
          <a:xfrm>
            <a:off x="304678" y="2246123"/>
            <a:ext cx="5288159" cy="486000"/>
            <a:chOff x="300038" y="2280635"/>
            <a:chExt cx="5288159" cy="486000"/>
          </a:xfrm>
        </p:grpSpPr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xmlns="" id="{3FA0A049-FE7C-465C-B642-81B4F4F0A487}"/>
                </a:ext>
              </a:extLst>
            </p:cNvPr>
            <p:cNvGrpSpPr/>
            <p:nvPr/>
          </p:nvGrpSpPr>
          <p:grpSpPr>
            <a:xfrm>
              <a:off x="300038" y="2280635"/>
              <a:ext cx="5288159" cy="486000"/>
              <a:chOff x="1739516" y="2759810"/>
              <a:chExt cx="5288159" cy="486000"/>
            </a:xfrm>
          </p:grpSpPr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xmlns="" id="{8E7E5655-9FA9-41AB-B69F-25F0FA9F3421}"/>
                  </a:ext>
                </a:extLst>
              </p:cNvPr>
              <p:cNvSpPr txBox="1"/>
              <p:nvPr/>
            </p:nvSpPr>
            <p:spPr>
              <a:xfrm>
                <a:off x="2129739" y="2768810"/>
                <a:ext cx="4897936" cy="468000"/>
              </a:xfrm>
              <a:prstGeom prst="rect">
                <a:avLst/>
              </a:prstGeom>
              <a:noFill/>
              <a:ln w="19050">
                <a:solidFill>
                  <a:srgbClr val="F08C50"/>
                </a:solidFill>
              </a:ln>
            </p:spPr>
            <p:txBody>
              <a:bodyPr wrap="square" lIns="144000" rtlCol="0">
                <a:noAutofit/>
              </a:bodyPr>
              <a:lstStyle/>
              <a:p>
                <a:r>
                  <a:rPr lang="de-DE" sz="1200" b="1" dirty="0"/>
                  <a:t>Freitextassistent aufrufen: </a:t>
                </a:r>
                <a:r>
                  <a:rPr lang="de-DE" sz="1200" dirty="0"/>
                  <a:t>Klick auf                          im Untermenü</a:t>
                </a:r>
              </a:p>
              <a:p>
                <a:r>
                  <a:rPr lang="de-DE" sz="1200" dirty="0"/>
                  <a:t>„Hinzufügen“ der </a:t>
                </a:r>
                <a:r>
                  <a:rPr lang="de-DE" sz="1200" dirty="0">
                    <a:hlinkClick r:id="rId3" action="ppaction://hlinksldjump"/>
                  </a:rPr>
                  <a:t>Editorsteuerung</a:t>
                </a:r>
                <a:endParaRPr lang="de-DE" sz="1200" dirty="0"/>
              </a:p>
            </p:txBody>
          </p:sp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xmlns="" id="{46266C16-7697-414A-95FF-F9549E68303F}"/>
                  </a:ext>
                </a:extLst>
              </p:cNvPr>
              <p:cNvSpPr txBox="1"/>
              <p:nvPr/>
            </p:nvSpPr>
            <p:spPr>
              <a:xfrm>
                <a:off x="1739516" y="2759810"/>
                <a:ext cx="485088" cy="486000"/>
              </a:xfrm>
              <a:prstGeom prst="ellipse">
                <a:avLst/>
              </a:prstGeom>
              <a:solidFill>
                <a:srgbClr val="F08C50"/>
              </a:solidFill>
              <a:ln>
                <a:noFill/>
              </a:ln>
            </p:spPr>
            <p:txBody>
              <a:bodyPr wrap="none" rtlCol="0" anchor="ctr" anchorCtr="1">
                <a:noAutofit/>
              </a:bodyPr>
              <a:lstStyle/>
              <a:p>
                <a:pPr algn="ctr"/>
                <a:r>
                  <a:rPr lang="de-DE" sz="1500" dirty="0">
                    <a:solidFill>
                      <a:schemeClr val="bg1"/>
                    </a:solidFill>
                  </a:rPr>
                  <a:t>1.</a:t>
                </a:r>
              </a:p>
            </p:txBody>
          </p:sp>
        </p:grp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xmlns="" id="{D53C695B-F274-4114-B6E9-9D6C71952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1704" y="2307239"/>
              <a:ext cx="888183" cy="228390"/>
            </a:xfrm>
            <a:prstGeom prst="rect">
              <a:avLst/>
            </a:prstGeom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xmlns="" id="{B689D9E2-9800-49C8-9A2A-13D4DEE89D69}"/>
              </a:ext>
            </a:extLst>
          </p:cNvPr>
          <p:cNvGrpSpPr/>
          <p:nvPr/>
        </p:nvGrpSpPr>
        <p:grpSpPr>
          <a:xfrm>
            <a:off x="300038" y="3661226"/>
            <a:ext cx="5288159" cy="486000"/>
            <a:chOff x="242544" y="3137706"/>
            <a:chExt cx="5288159" cy="486000"/>
          </a:xfrm>
        </p:grpSpPr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xmlns="" id="{69105359-F07B-4204-B29B-C8815E2EB10B}"/>
                </a:ext>
              </a:extLst>
            </p:cNvPr>
            <p:cNvSpPr txBox="1"/>
            <p:nvPr/>
          </p:nvSpPr>
          <p:spPr>
            <a:xfrm>
              <a:off x="632767" y="3146706"/>
              <a:ext cx="4897936" cy="468000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Freitext formulieren: </a:t>
              </a:r>
              <a:r>
                <a:rPr lang="de-DE" sz="1200" dirty="0"/>
                <a:t>Text ins Textfeld eingeben</a:t>
              </a: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98616D8B-C7D3-42DF-BD3B-E3E6CD25C622}"/>
                </a:ext>
              </a:extLst>
            </p:cNvPr>
            <p:cNvSpPr txBox="1"/>
            <p:nvPr/>
          </p:nvSpPr>
          <p:spPr>
            <a:xfrm>
              <a:off x="242544" y="3137706"/>
              <a:ext cx="485088" cy="486000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xmlns="" id="{DB02F09C-11EB-4E97-9FE7-C96EAA0F9475}"/>
              </a:ext>
            </a:extLst>
          </p:cNvPr>
          <p:cNvGrpSpPr/>
          <p:nvPr/>
        </p:nvGrpSpPr>
        <p:grpSpPr>
          <a:xfrm>
            <a:off x="300038" y="5056104"/>
            <a:ext cx="5294407" cy="486000"/>
            <a:chOff x="242544" y="3769406"/>
            <a:chExt cx="5294407" cy="486000"/>
          </a:xfrm>
        </p:grpSpPr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xmlns="" id="{FF000186-F9BF-4638-A83E-9E77FEB153F3}"/>
                </a:ext>
              </a:extLst>
            </p:cNvPr>
            <p:cNvSpPr txBox="1"/>
            <p:nvPr/>
          </p:nvSpPr>
          <p:spPr>
            <a:xfrm>
              <a:off x="632630" y="3778406"/>
              <a:ext cx="4904321" cy="468000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>
              <a:noAutofit/>
            </a:bodyPr>
            <a:lstStyle/>
            <a:p>
              <a:pPr algn="l"/>
              <a:r>
                <a:rPr lang="de-DE" sz="1200" b="1" dirty="0"/>
                <a:t>Einstellungen bestätigen und Freitext hinzufügen: </a:t>
              </a:r>
              <a:r>
                <a:rPr lang="de-DE" sz="1200" dirty="0"/>
                <a:t>Klick auf [Übernehmen]</a:t>
              </a:r>
              <a:endParaRPr lang="de-DE" sz="1200" b="1" dirty="0"/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xmlns="" id="{2882E144-02F3-4B18-BD6A-337BD5B5F67E}"/>
                </a:ext>
              </a:extLst>
            </p:cNvPr>
            <p:cNvSpPr txBox="1"/>
            <p:nvPr/>
          </p:nvSpPr>
          <p:spPr>
            <a:xfrm>
              <a:off x="242544" y="3769406"/>
              <a:ext cx="485088" cy="486000"/>
            </a:xfrm>
            <a:prstGeom prst="ellipse">
              <a:avLst/>
            </a:prstGeom>
            <a:solidFill>
              <a:srgbClr val="008965"/>
            </a:solidFill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sp>
        <p:nvSpPr>
          <p:cNvPr id="21" name="Rechteck 20">
            <a:extLst>
              <a:ext uri="{FF2B5EF4-FFF2-40B4-BE49-F238E27FC236}">
                <a16:creationId xmlns:a16="http://schemas.microsoft.com/office/drawing/2014/main" xmlns="" id="{8BBDE0E3-4DE4-47EC-938C-CA209B16F0ED}"/>
              </a:ext>
            </a:extLst>
          </p:cNvPr>
          <p:cNvSpPr/>
          <p:nvPr/>
        </p:nvSpPr>
        <p:spPr>
          <a:xfrm>
            <a:off x="6766560" y="3324349"/>
            <a:ext cx="4946064" cy="1688827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xmlns="" id="{8E45F696-F44D-4E7D-82C6-77FBE832BAF1}"/>
              </a:ext>
            </a:extLst>
          </p:cNvPr>
          <p:cNvSpPr/>
          <p:nvPr/>
        </p:nvSpPr>
        <p:spPr>
          <a:xfrm>
            <a:off x="8747760" y="5273040"/>
            <a:ext cx="670560" cy="18796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xmlns="" id="{3A09E192-B300-442D-9A9D-5EC3112B258F}"/>
              </a:ext>
            </a:extLst>
          </p:cNvPr>
          <p:cNvCxnSpPr>
            <a:stCxn id="16" idx="3"/>
          </p:cNvCxnSpPr>
          <p:nvPr/>
        </p:nvCxnSpPr>
        <p:spPr>
          <a:xfrm>
            <a:off x="5588197" y="3904226"/>
            <a:ext cx="1178363" cy="244856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xmlns="" id="{479682FF-CBF9-463F-AEE4-21C9734F313E}"/>
              </a:ext>
            </a:extLst>
          </p:cNvPr>
          <p:cNvCxnSpPr>
            <a:stCxn id="19" idx="3"/>
            <a:endCxn id="22" idx="1"/>
          </p:cNvCxnSpPr>
          <p:nvPr/>
        </p:nvCxnSpPr>
        <p:spPr>
          <a:xfrm>
            <a:off x="5594445" y="5299104"/>
            <a:ext cx="3153315" cy="67916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leichschenkliges Dreieck 1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7D9B751A-0909-4FE8-B76D-B541BC858CF1}"/>
              </a:ext>
            </a:extLst>
          </p:cNvPr>
          <p:cNvSpPr/>
          <p:nvPr/>
        </p:nvSpPr>
        <p:spPr>
          <a:xfrm rot="16200000" flipH="1">
            <a:off x="5702423" y="653420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xmlns="" id="{D6D7A114-22CA-4BD2-9064-EB07DB1DDB33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33" name="Rechteck 3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1CD67D5B-AE16-4C52-A25A-664858E83B61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63" name="Gruppieren 62">
            <a:extLst>
              <a:ext uri="{FF2B5EF4-FFF2-40B4-BE49-F238E27FC236}">
                <a16:creationId xmlns:a16="http://schemas.microsoft.com/office/drawing/2014/main" xmlns="" id="{25F446D5-2919-4D83-B8C1-DCA8AA9912C1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xmlns="" id="{65C48342-9A0F-4F8F-B212-9E5B486F7B76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74 bis 75</a:t>
              </a:r>
              <a:endParaRPr lang="de-DE" sz="1200" dirty="0"/>
            </a:p>
          </p:txBody>
        </p:sp>
        <p:pic>
          <p:nvPicPr>
            <p:cNvPr id="65" name="Grafik 64" descr="Geöffnetes Buch">
              <a:hlinkClick r:id="rId3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CC521D48-6EE5-431B-8024-BB95F9C6B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66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F4059BE3-D67D-423B-8212-6FE1EA478300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67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03FE2EDB-1E1D-4D65-A87F-9727C5E6130C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68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66D51D5F-AE34-4E70-AA44-B6B7227B02F6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69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10FA574C-7080-477C-8E4D-7B448B6FC8DA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70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05622533-4831-48D6-A695-5D59965C3360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71" name="Menu: Fragen">
            <a:extLst>
              <a:ext uri="{FF2B5EF4-FFF2-40B4-BE49-F238E27FC236}">
                <a16:creationId xmlns:a16="http://schemas.microsoft.com/office/drawing/2014/main" xmlns="" id="{B8AB6A24-6B31-4780-8CEA-99DE9364F84B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xmlns="" id="{33ED4ED8-D29F-4007-BA14-5B9B0C32D10B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73" name="Gleichschenkliges Dreieck 72">
              <a:extLst>
                <a:ext uri="{FF2B5EF4-FFF2-40B4-BE49-F238E27FC236}">
                  <a16:creationId xmlns:a16="http://schemas.microsoft.com/office/drawing/2014/main" xmlns="" id="{C9639C02-113C-4AA8-B734-20ECA68882E3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74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202C557F-AA71-423A-BDBD-36D6AF789285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6"/>
                </a:solidFill>
              </a:rPr>
              <a:t>Freitext</a:t>
            </a:r>
          </a:p>
        </p:txBody>
      </p:sp>
      <p:sp>
        <p:nvSpPr>
          <p:cNvPr id="75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D976E74D-086E-41CA-AFA9-5F99399292A7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76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36DBA6DB-A8E5-493B-A11C-3BC135482BBF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77" name="Menu: Editorsteuerung">
            <a:hlinkClick r:id="rId3" action="ppaction://hlinksldjump"/>
            <a:extLst>
              <a:ext uri="{FF2B5EF4-FFF2-40B4-BE49-F238E27FC236}">
                <a16:creationId xmlns:a16="http://schemas.microsoft.com/office/drawing/2014/main" xmlns="" id="{37A6470F-7568-4C15-ACED-2D708016B4CA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78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46A7D813-07E2-4556-BA57-32829CFB84FA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8" name="Untermenu: Fragen2">
            <a:extLst>
              <a:ext uri="{FF2B5EF4-FFF2-40B4-BE49-F238E27FC236}">
                <a16:creationId xmlns:a16="http://schemas.microsoft.com/office/drawing/2014/main" xmlns="" id="{95EEE92F-A5FB-4F0C-BAA6-588322D838E5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39" name="Form">
              <a:extLst>
                <a:ext uri="{FF2B5EF4-FFF2-40B4-BE49-F238E27FC236}">
                  <a16:creationId xmlns:a16="http://schemas.microsoft.com/office/drawing/2014/main" xmlns="" id="{A08F9255-C8B0-411A-A8C1-1C6CFCE82708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8A338E59-A0EE-447E-95BE-0E07D6C37349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41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EC2E914A-7FE5-446F-9C42-C98CA96908B9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42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1030E20E-A1B0-44AA-8AAA-9DA2447EA495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43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F1B6217A-4B0B-4620-90F7-EF2C3AA4332D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44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1A41866D-3F95-4DB7-9BCB-3626B6D795F9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45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7AF7DF0C-1A38-49EC-9D11-7E5127BC9025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46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00EE0041-11A6-4004-BAE0-D7EF24BAA0ED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47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C7D90CE8-5931-4AFB-8939-FDAC93791CE8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48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4C2959E6-8960-4215-89E9-3708172DF584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49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E5792B02-64F8-4B04-A2BF-6A373976BFB3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50" name="Untermenu: Fragen - Kreuz" descr="Schließen">
            <a:extLst>
              <a:ext uri="{FF2B5EF4-FFF2-40B4-BE49-F238E27FC236}">
                <a16:creationId xmlns:a16="http://schemas.microsoft.com/office/drawing/2014/main" xmlns="" id="{D5773877-CB56-4497-89AC-91440283A07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51" name="Untermenu: Fragen1">
            <a:extLst>
              <a:ext uri="{FF2B5EF4-FFF2-40B4-BE49-F238E27FC236}">
                <a16:creationId xmlns:a16="http://schemas.microsoft.com/office/drawing/2014/main" xmlns="" id="{513C6B7D-F413-4EAB-A526-0F84FFF0A4A4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xmlns="" id="{0B2226CB-E9F1-4F6B-91CC-C0C644BBBBF5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53" name="Fragen">
              <a:extLst>
                <a:ext uri="{FF2B5EF4-FFF2-40B4-BE49-F238E27FC236}">
                  <a16:creationId xmlns:a16="http://schemas.microsoft.com/office/drawing/2014/main" xmlns="" id="{F1CBFEC9-2324-4BC0-AC51-BFEDFD859872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54" name="Gleichschenkliges Dreieck 53">
              <a:extLst>
                <a:ext uri="{FF2B5EF4-FFF2-40B4-BE49-F238E27FC236}">
                  <a16:creationId xmlns:a16="http://schemas.microsoft.com/office/drawing/2014/main" xmlns="" id="{8B7123F5-8D5B-4E2C-9195-E18AE7AAE494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631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E627914-76BC-4E97-9904-021C7E769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" y="1324895"/>
            <a:ext cx="11591925" cy="688899"/>
          </a:xfrm>
        </p:spPr>
        <p:txBody>
          <a:bodyPr/>
          <a:lstStyle/>
          <a:p>
            <a:r>
              <a:rPr lang="de-DE" sz="3600" dirty="0"/>
              <a:t>Fragen Hinzufügen</a:t>
            </a:r>
          </a:p>
        </p:txBody>
      </p:sp>
      <p:pic>
        <p:nvPicPr>
          <p:cNvPr id="10" name="Bildplatzhalter 9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CB72A372-1BBA-4326-BB39-72BB1DB60C3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2755" r="-2755"/>
          <a:stretch/>
        </p:blipFill>
        <p:spPr>
          <a:prstGeom prst="rect">
            <a:avLst/>
          </a:prstGeom>
          <a:solidFill>
            <a:schemeClr val="bg1"/>
          </a:solidFill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5ACBB203-D315-4881-AFB8-27B99D6FDB6C}"/>
              </a:ext>
            </a:extLst>
          </p:cNvPr>
          <p:cNvGrpSpPr/>
          <p:nvPr/>
        </p:nvGrpSpPr>
        <p:grpSpPr>
          <a:xfrm>
            <a:off x="296089" y="3336757"/>
            <a:ext cx="5288159" cy="486000"/>
            <a:chOff x="296089" y="3316266"/>
            <a:chExt cx="5288159" cy="486000"/>
          </a:xfrm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xmlns="" id="{919DA4E2-E851-4F06-9074-F28644435B5A}"/>
                </a:ext>
              </a:extLst>
            </p:cNvPr>
            <p:cNvGrpSpPr/>
            <p:nvPr/>
          </p:nvGrpSpPr>
          <p:grpSpPr>
            <a:xfrm>
              <a:off x="296089" y="3316266"/>
              <a:ext cx="5288159" cy="486000"/>
              <a:chOff x="242544" y="3137706"/>
              <a:chExt cx="5288159" cy="486000"/>
            </a:xfrm>
          </p:grpSpPr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xmlns="" id="{98A6FE8A-123E-4881-B6B8-7E28C7B55A7A}"/>
                  </a:ext>
                </a:extLst>
              </p:cNvPr>
              <p:cNvSpPr txBox="1"/>
              <p:nvPr/>
            </p:nvSpPr>
            <p:spPr>
              <a:xfrm>
                <a:off x="632767" y="3146706"/>
                <a:ext cx="4897936" cy="468000"/>
              </a:xfrm>
              <a:prstGeom prst="rect">
                <a:avLst/>
              </a:prstGeom>
              <a:noFill/>
              <a:ln w="19050">
                <a:solidFill>
                  <a:srgbClr val="8C3250"/>
                </a:solidFill>
              </a:ln>
            </p:spPr>
            <p:txBody>
              <a:bodyPr wrap="square" lIns="144000" rtlCol="0">
                <a:noAutofit/>
              </a:bodyPr>
              <a:lstStyle/>
              <a:p>
                <a:r>
                  <a:rPr lang="de-DE" sz="1200" b="1" dirty="0"/>
                  <a:t>Fragetypen auswählen: </a:t>
                </a:r>
                <a:r>
                  <a:rPr lang="de-DE" sz="1200" dirty="0"/>
                  <a:t>Klick auf entsprechenden Fragetypen </a:t>
                </a:r>
              </a:p>
              <a:p>
                <a:r>
                  <a:rPr lang="de-DE" sz="1200" dirty="0"/>
                  <a:t>(     -Symbol: Vorschau  des Fragetyps)</a:t>
                </a:r>
              </a:p>
            </p:txBody>
          </p:sp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xmlns="" id="{7DAF925B-9A7C-4030-947B-A8E69BCBB18F}"/>
                  </a:ext>
                </a:extLst>
              </p:cNvPr>
              <p:cNvSpPr txBox="1"/>
              <p:nvPr/>
            </p:nvSpPr>
            <p:spPr>
              <a:xfrm>
                <a:off x="242544" y="3137706"/>
                <a:ext cx="485088" cy="486000"/>
              </a:xfrm>
              <a:prstGeom prst="ellipse">
                <a:avLst/>
              </a:prstGeom>
              <a:solidFill>
                <a:srgbClr val="8C3250"/>
              </a:solidFill>
              <a:ln>
                <a:noFill/>
              </a:ln>
            </p:spPr>
            <p:txBody>
              <a:bodyPr wrap="none" rtlCol="0" anchor="ctr" anchorCtr="1">
                <a:noAutofit/>
              </a:bodyPr>
              <a:lstStyle/>
              <a:p>
                <a:pPr algn="ctr"/>
                <a:r>
                  <a:rPr lang="de-DE" sz="1500" dirty="0">
                    <a:solidFill>
                      <a:schemeClr val="bg1"/>
                    </a:solidFill>
                  </a:rPr>
                  <a:t>2.</a:t>
                </a:r>
              </a:p>
            </p:txBody>
          </p:sp>
        </p:grpSp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xmlns="" id="{BC4597A7-0355-462E-B05C-D221C3EA77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107" t="14825" r="18593" b="25876"/>
            <a:stretch/>
          </p:blipFill>
          <p:spPr>
            <a:xfrm>
              <a:off x="889673" y="3549769"/>
              <a:ext cx="204167" cy="204167"/>
            </a:xfrm>
            <a:prstGeom prst="rect">
              <a:avLst/>
            </a:prstGeom>
          </p:spPr>
        </p:pic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xmlns="" id="{E61A8973-27E1-499E-AA18-AFF09DCB2485}"/>
              </a:ext>
            </a:extLst>
          </p:cNvPr>
          <p:cNvGrpSpPr/>
          <p:nvPr/>
        </p:nvGrpSpPr>
        <p:grpSpPr>
          <a:xfrm>
            <a:off x="293789" y="4427022"/>
            <a:ext cx="5288023" cy="486000"/>
            <a:chOff x="242544" y="3769406"/>
            <a:chExt cx="5288023" cy="486000"/>
          </a:xfrm>
        </p:grpSpPr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xmlns="" id="{8DE3D2BA-AD86-4F82-915D-A88E747CAE78}"/>
                </a:ext>
              </a:extLst>
            </p:cNvPr>
            <p:cNvSpPr txBox="1"/>
            <p:nvPr/>
          </p:nvSpPr>
          <p:spPr>
            <a:xfrm>
              <a:off x="632631" y="3778406"/>
              <a:ext cx="4897936" cy="468000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>
              <a:noAutofit/>
            </a:bodyPr>
            <a:lstStyle/>
            <a:p>
              <a:pPr algn="l"/>
              <a:r>
                <a:rPr lang="de-DE" sz="1200" b="1" dirty="0"/>
                <a:t>Auswahl bestätigen und mit den Einstellungen an der jeweiligen Frage fortfahren: </a:t>
              </a:r>
              <a:r>
                <a:rPr lang="de-DE" sz="1200" dirty="0"/>
                <a:t>Klick auf [Weiter]</a:t>
              </a: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xmlns="" id="{49690DA0-B38E-46CA-8850-7F15C6167170}"/>
                </a:ext>
              </a:extLst>
            </p:cNvPr>
            <p:cNvSpPr txBox="1"/>
            <p:nvPr/>
          </p:nvSpPr>
          <p:spPr>
            <a:xfrm>
              <a:off x="242544" y="3769406"/>
              <a:ext cx="485088" cy="486000"/>
            </a:xfrm>
            <a:prstGeom prst="ellipse">
              <a:avLst/>
            </a:prstGeom>
            <a:solidFill>
              <a:srgbClr val="008965"/>
            </a:solidFill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xmlns="" id="{7C88958B-B349-4A37-B670-2ABC7C3FE00D}"/>
              </a:ext>
            </a:extLst>
          </p:cNvPr>
          <p:cNvGrpSpPr/>
          <p:nvPr/>
        </p:nvGrpSpPr>
        <p:grpSpPr>
          <a:xfrm>
            <a:off x="300038" y="2246492"/>
            <a:ext cx="5288159" cy="486000"/>
            <a:chOff x="300038" y="2267135"/>
            <a:chExt cx="5288159" cy="486000"/>
          </a:xfrm>
        </p:grpSpPr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xmlns="" id="{19AF43CB-74BF-4771-8130-8E33ED4A1A5B}"/>
                </a:ext>
              </a:extLst>
            </p:cNvPr>
            <p:cNvGrpSpPr/>
            <p:nvPr/>
          </p:nvGrpSpPr>
          <p:grpSpPr>
            <a:xfrm>
              <a:off x="300038" y="2267135"/>
              <a:ext cx="5288159" cy="486000"/>
              <a:chOff x="1739516" y="2746310"/>
              <a:chExt cx="5288159" cy="486000"/>
            </a:xfrm>
          </p:grpSpPr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xmlns="" id="{1E6D6C97-B628-4A9A-88A8-A8EFEC678888}"/>
                  </a:ext>
                </a:extLst>
              </p:cNvPr>
              <p:cNvSpPr txBox="1"/>
              <p:nvPr/>
            </p:nvSpPr>
            <p:spPr>
              <a:xfrm>
                <a:off x="2129739" y="2755310"/>
                <a:ext cx="4897936" cy="468000"/>
              </a:xfrm>
              <a:prstGeom prst="rect">
                <a:avLst/>
              </a:prstGeom>
              <a:noFill/>
              <a:ln w="19050">
                <a:solidFill>
                  <a:srgbClr val="F08C50"/>
                </a:solidFill>
              </a:ln>
            </p:spPr>
            <p:txBody>
              <a:bodyPr wrap="square" lIns="144000" rtlCol="0">
                <a:noAutofit/>
              </a:bodyPr>
              <a:lstStyle/>
              <a:p>
                <a:r>
                  <a:rPr lang="de-DE" sz="1200" b="1" dirty="0"/>
                  <a:t>Frageassistent aufrufen: </a:t>
                </a:r>
                <a:r>
                  <a:rPr lang="de-DE" sz="1200" dirty="0"/>
                  <a:t>Klick auf                       im Untermenü „Hinzufügen“ der </a:t>
                </a:r>
                <a:r>
                  <a:rPr lang="de-DE" sz="1200" dirty="0">
                    <a:hlinkClick r:id="rId5" action="ppaction://hlinksldjump"/>
                  </a:rPr>
                  <a:t>Editorsteuerung</a:t>
                </a:r>
                <a:endParaRPr lang="de-DE" sz="1500" dirty="0"/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xmlns="" id="{90DF0523-BC90-418C-BA74-77713A02FF43}"/>
                  </a:ext>
                </a:extLst>
              </p:cNvPr>
              <p:cNvSpPr txBox="1"/>
              <p:nvPr/>
            </p:nvSpPr>
            <p:spPr>
              <a:xfrm>
                <a:off x="1739516" y="2746310"/>
                <a:ext cx="485088" cy="486000"/>
              </a:xfrm>
              <a:prstGeom prst="ellipse">
                <a:avLst/>
              </a:prstGeom>
              <a:solidFill>
                <a:srgbClr val="F08C50"/>
              </a:solidFill>
              <a:ln>
                <a:noFill/>
              </a:ln>
            </p:spPr>
            <p:txBody>
              <a:bodyPr wrap="none" rtlCol="0" anchor="ctr" anchorCtr="1">
                <a:noAutofit/>
              </a:bodyPr>
              <a:lstStyle/>
              <a:p>
                <a:pPr algn="ctr"/>
                <a:r>
                  <a:rPr lang="de-DE" sz="1500" dirty="0">
                    <a:solidFill>
                      <a:schemeClr val="bg1"/>
                    </a:solidFill>
                  </a:rPr>
                  <a:t>1.</a:t>
                </a:r>
              </a:p>
            </p:txBody>
          </p:sp>
        </p:grpSp>
        <p:pic>
          <p:nvPicPr>
            <p:cNvPr id="31" name="Grafik 30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xmlns="" id="{E0AD19EF-FDA4-4F96-B5E9-943A44095F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5276" r="67572" b="76595"/>
            <a:stretch/>
          </p:blipFill>
          <p:spPr>
            <a:xfrm>
              <a:off x="3303870" y="2284544"/>
              <a:ext cx="792088" cy="263799"/>
            </a:xfrm>
            <a:prstGeom prst="rect">
              <a:avLst/>
            </a:prstGeom>
          </p:spPr>
        </p:pic>
      </p:grpSp>
      <p:sp>
        <p:nvSpPr>
          <p:cNvPr id="33" name="Rechteck 32">
            <a:extLst>
              <a:ext uri="{FF2B5EF4-FFF2-40B4-BE49-F238E27FC236}">
                <a16:creationId xmlns:a16="http://schemas.microsoft.com/office/drawing/2014/main" xmlns="" id="{B212BF76-9E31-495F-8CAF-DF8EE5B5DF43}"/>
              </a:ext>
            </a:extLst>
          </p:cNvPr>
          <p:cNvSpPr/>
          <p:nvPr/>
        </p:nvSpPr>
        <p:spPr>
          <a:xfrm>
            <a:off x="6888088" y="2587721"/>
            <a:ext cx="4781942" cy="2785495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xmlns="" id="{DE5FF2A9-3124-4281-B215-3E32998A7BC8}"/>
              </a:ext>
            </a:extLst>
          </p:cNvPr>
          <p:cNvSpPr/>
          <p:nvPr/>
        </p:nvSpPr>
        <p:spPr>
          <a:xfrm>
            <a:off x="7188200" y="5986779"/>
            <a:ext cx="370840" cy="215901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xmlns="" id="{2D4BC135-2469-4F66-BCA6-8F8E44D60930}"/>
              </a:ext>
            </a:extLst>
          </p:cNvPr>
          <p:cNvCxnSpPr>
            <a:stCxn id="24" idx="3"/>
          </p:cNvCxnSpPr>
          <p:nvPr/>
        </p:nvCxnSpPr>
        <p:spPr>
          <a:xfrm>
            <a:off x="5584248" y="3579757"/>
            <a:ext cx="1303840" cy="313649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xmlns="" id="{CEE7A022-8A6A-452C-A11D-F4BCCA48885F}"/>
              </a:ext>
            </a:extLst>
          </p:cNvPr>
          <p:cNvCxnSpPr>
            <a:cxnSpLocks/>
            <a:stCxn id="27" idx="3"/>
            <a:endCxn id="35" idx="1"/>
          </p:cNvCxnSpPr>
          <p:nvPr/>
        </p:nvCxnSpPr>
        <p:spPr>
          <a:xfrm>
            <a:off x="5581812" y="4670022"/>
            <a:ext cx="1606388" cy="1424708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588F9B5B-1BE1-47B6-9C0E-612E8BD7DA94}"/>
              </a:ext>
            </a:extLst>
          </p:cNvPr>
          <p:cNvGrpSpPr/>
          <p:nvPr/>
        </p:nvGrpSpPr>
        <p:grpSpPr>
          <a:xfrm>
            <a:off x="293789" y="5517288"/>
            <a:ext cx="5288024" cy="720000"/>
            <a:chOff x="290952" y="5451325"/>
            <a:chExt cx="5288024" cy="720000"/>
          </a:xfrm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xmlns="" id="{A5443677-C792-4957-98A6-77C0233E69E0}"/>
                </a:ext>
              </a:extLst>
            </p:cNvPr>
            <p:cNvSpPr/>
            <p:nvPr/>
          </p:nvSpPr>
          <p:spPr>
            <a:xfrm>
              <a:off x="681039" y="5451325"/>
              <a:ext cx="4897937" cy="72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252000" tIns="36000" bIns="36000" rtlCol="0" anchor="ctr" anchorCtr="0"/>
            <a:lstStyle/>
            <a:p>
              <a:r>
                <a:rPr lang="de-DE" sz="1000" dirty="0">
                  <a:solidFill>
                    <a:sysClr val="windowText" lastClr="000000"/>
                  </a:solidFill>
                </a:rPr>
                <a:t>„Fragen sind immer Fragengruppen zugeordnet und werden jeweils hinter</a:t>
              </a:r>
            </a:p>
            <a:p>
              <a:r>
                <a:rPr lang="de-DE" sz="1000" dirty="0">
                  <a:solidFill>
                    <a:sysClr val="windowText" lastClr="000000"/>
                  </a:solidFill>
                </a:rPr>
                <a:t>das aktive Element in der Vorschau eingefügt“ (Handbuch S. 33).</a:t>
              </a:r>
              <a:endParaRPr lang="de-DE" sz="10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Ellipse 11">
              <a:extLst>
                <a:ext uri="{FF2B5EF4-FFF2-40B4-BE49-F238E27FC236}">
                  <a16:creationId xmlns:a16="http://schemas.microsoft.com/office/drawing/2014/main" xmlns="" id="{C1188D30-A439-48C4-89C6-7621DBFB4432}"/>
                </a:ext>
              </a:extLst>
            </p:cNvPr>
            <p:cNvSpPr/>
            <p:nvPr/>
          </p:nvSpPr>
          <p:spPr>
            <a:xfrm>
              <a:off x="290952" y="5568325"/>
              <a:ext cx="486000" cy="4860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/>
                <a:t>i</a:t>
              </a:r>
            </a:p>
          </p:txBody>
        </p:sp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xmlns="" id="{1A2BD7A8-36D9-46B2-8F09-133CC7725810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xmlns="" id="{12BEFD7B-E8E2-4AB7-94D3-169FB34AAFB4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33 bis 34</a:t>
              </a:r>
              <a:endParaRPr lang="de-DE" sz="1200" dirty="0"/>
            </a:p>
          </p:txBody>
        </p:sp>
        <p:pic>
          <p:nvPicPr>
            <p:cNvPr id="64" name="Grafik 63" descr="Geöffnetes Buch">
              <a:hlinkClick r:id="rId5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388A775A-0337-49C6-B6BF-7B5803256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94" name="Menu: Kontakt">
            <a:hlinkClick r:id="rId9" action="ppaction://hlinksldjump"/>
            <a:extLst>
              <a:ext uri="{FF2B5EF4-FFF2-40B4-BE49-F238E27FC236}">
                <a16:creationId xmlns:a16="http://schemas.microsoft.com/office/drawing/2014/main" xmlns="" id="{56EC75D0-C3DF-435D-9CDF-D991178C51DC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95" name="Menu: Beispiel">
            <a:hlinkClick r:id="rId10" action="ppaction://hlinksldjump"/>
            <a:extLst>
              <a:ext uri="{FF2B5EF4-FFF2-40B4-BE49-F238E27FC236}">
                <a16:creationId xmlns:a16="http://schemas.microsoft.com/office/drawing/2014/main" xmlns="" id="{E415425B-7E47-4AFE-A24C-BBB8B5960326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96" name="Menu: Filter">
            <a:hlinkClick r:id="rId11" action="ppaction://hlinksldjump"/>
            <a:extLst>
              <a:ext uri="{FF2B5EF4-FFF2-40B4-BE49-F238E27FC236}">
                <a16:creationId xmlns:a16="http://schemas.microsoft.com/office/drawing/2014/main" xmlns="" id="{EE44FAF5-B4AD-4C0B-83BD-0002185223A4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97" name="Menu: Mussfrag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68214C9A-622E-4FDB-8A47-BA7376A04BA1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98" name="Menu: Optische Gestaltung">
            <a:hlinkClick r:id="rId13" action="ppaction://hlinksldjump"/>
            <a:extLst>
              <a:ext uri="{FF2B5EF4-FFF2-40B4-BE49-F238E27FC236}">
                <a16:creationId xmlns:a16="http://schemas.microsoft.com/office/drawing/2014/main" xmlns="" id="{94258B65-70CC-401E-95CB-9D437669368E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99" name="Menu: Fragen">
            <a:extLst>
              <a:ext uri="{FF2B5EF4-FFF2-40B4-BE49-F238E27FC236}">
                <a16:creationId xmlns:a16="http://schemas.microsoft.com/office/drawing/2014/main" xmlns="" id="{6C774F40-9860-4311-B655-1788FD6E2B46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100" name="Rechteck 99">
              <a:extLst>
                <a:ext uri="{FF2B5EF4-FFF2-40B4-BE49-F238E27FC236}">
                  <a16:creationId xmlns:a16="http://schemas.microsoft.com/office/drawing/2014/main" xmlns="" id="{BAA15B2E-5DAD-479F-ACD7-D4772C2F430F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101" name="Gleichschenkliges Dreieck 100">
              <a:extLst>
                <a:ext uri="{FF2B5EF4-FFF2-40B4-BE49-F238E27FC236}">
                  <a16:creationId xmlns:a16="http://schemas.microsoft.com/office/drawing/2014/main" xmlns="" id="{E27B8966-A59B-4CDC-85B5-77454ED6C575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102" name="Menu: Freitex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7411AC7B-CF63-4428-AC5E-74287494394F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103" name="Menu: Fragengruppen">
            <a:hlinkClick r:id="rId15" action="ppaction://hlinksldjump"/>
            <a:extLst>
              <a:ext uri="{FF2B5EF4-FFF2-40B4-BE49-F238E27FC236}">
                <a16:creationId xmlns:a16="http://schemas.microsoft.com/office/drawing/2014/main" xmlns="" id="{F72F6A71-B41B-4060-9131-3B52ECF11343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104" name="Menu: Workflow">
            <a:hlinkClick r:id="rId16" action="ppaction://hlinksldjump"/>
            <a:extLst>
              <a:ext uri="{FF2B5EF4-FFF2-40B4-BE49-F238E27FC236}">
                <a16:creationId xmlns:a16="http://schemas.microsoft.com/office/drawing/2014/main" xmlns="" id="{769089D9-3902-4EFA-B730-1F05F077F7D9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105" name="Menu: Editorsteuerung">
            <a:hlinkClick r:id="rId5" action="ppaction://hlinksldjump"/>
            <a:extLst>
              <a:ext uri="{FF2B5EF4-FFF2-40B4-BE49-F238E27FC236}">
                <a16:creationId xmlns:a16="http://schemas.microsoft.com/office/drawing/2014/main" xmlns="" id="{5E8DDA68-9FAE-400B-9EB6-A97BC5D110C9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106" name="Menu: Vorwort">
            <a:hlinkClick r:id="rId17" action="ppaction://hlinksldjump"/>
            <a:extLst>
              <a:ext uri="{FF2B5EF4-FFF2-40B4-BE49-F238E27FC236}">
                <a16:creationId xmlns:a16="http://schemas.microsoft.com/office/drawing/2014/main" xmlns="" id="{F6F7DE8C-89A9-4612-88C5-D876968575C2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40" name="Untermenu: Fragen2">
            <a:extLst>
              <a:ext uri="{FF2B5EF4-FFF2-40B4-BE49-F238E27FC236}">
                <a16:creationId xmlns:a16="http://schemas.microsoft.com/office/drawing/2014/main" xmlns="" id="{1C425E03-2AFB-41ED-9686-E99086DBA862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41" name="Form">
              <a:extLst>
                <a:ext uri="{FF2B5EF4-FFF2-40B4-BE49-F238E27FC236}">
                  <a16:creationId xmlns:a16="http://schemas.microsoft.com/office/drawing/2014/main" xmlns="" id="{7A358F33-EB0D-4271-BB8C-E3F386DE92DB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Sonstige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4542DC9C-2D93-4F17-A2F4-8FDB9B821AB0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43" name="MC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D0312CDA-EE19-4B0F-A61B-5967D8B7FAB5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44" name="SC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65976892-BEDA-497F-B2B0-250417DF404C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45" name="Segmentierte O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522DB588-8A32-4A1C-94BF-87C1640F196B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46" name="OF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F0CA1392-349B-42DE-B165-1AF4CA88BC6C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47" name="Skalen+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10BA128E-71ED-4CCB-ABED-24935A720047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48" name="Skal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E7EF2BEE-F02F-4C50-9D19-331B46E8687E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49" name="Hinzufüg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8D49FAA7-2656-4369-A61D-206C10CC6C5B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50" name="Bearbeiten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35E63CCF-A0F3-4453-A134-98BD1B4B4929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51" name="Sonstige">
              <a:hlinkClick r:id="rId27" action="ppaction://hlinksldjump"/>
              <a:extLst>
                <a:ext uri="{FF2B5EF4-FFF2-40B4-BE49-F238E27FC236}">
                  <a16:creationId xmlns:a16="http://schemas.microsoft.com/office/drawing/2014/main" xmlns="" id="{253EF3BA-329B-45FC-8996-A3A0FBAD2322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52" name="Untermenu: Fragen - Kreuz" descr="Schließen">
            <a:extLst>
              <a:ext uri="{FF2B5EF4-FFF2-40B4-BE49-F238E27FC236}">
                <a16:creationId xmlns:a16="http://schemas.microsoft.com/office/drawing/2014/main" xmlns="" id="{D160A47D-995E-4D34-AD31-68A4AC64861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53" name="Untermenu: Fragen1">
            <a:extLst>
              <a:ext uri="{FF2B5EF4-FFF2-40B4-BE49-F238E27FC236}">
                <a16:creationId xmlns:a16="http://schemas.microsoft.com/office/drawing/2014/main" xmlns="" id="{9523F9EC-14BB-439E-A99E-F6BFA5D0187C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xmlns="" id="{71449FD8-F30D-4F09-848A-672BAE3326C0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55" name="Fragen">
              <a:extLst>
                <a:ext uri="{FF2B5EF4-FFF2-40B4-BE49-F238E27FC236}">
                  <a16:creationId xmlns:a16="http://schemas.microsoft.com/office/drawing/2014/main" xmlns="" id="{72B0C85F-8552-4D48-82BF-BE33F985C57D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56" name="Gleichschenkliges Dreieck 55">
              <a:extLst>
                <a:ext uri="{FF2B5EF4-FFF2-40B4-BE49-F238E27FC236}">
                  <a16:creationId xmlns:a16="http://schemas.microsoft.com/office/drawing/2014/main" xmlns="" id="{51DF9CB6-4321-480E-AFB4-C6DC5A902730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952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138A5BCF-4F1B-430C-8359-F2209D411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61" y="2272610"/>
            <a:ext cx="11568002" cy="84008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DFBE7AB7-BECB-489A-AA7D-73E881DB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</p:spPr>
        <p:txBody>
          <a:bodyPr/>
          <a:lstStyle/>
          <a:p>
            <a:r>
              <a:rPr lang="de-DE" sz="3600" dirty="0"/>
              <a:t>Skalenfrage mit einfacher Beschriftung </a:t>
            </a:r>
          </a:p>
        </p:txBody>
      </p:sp>
      <p:sp>
        <p:nvSpPr>
          <p:cNvPr id="78" name="Pfeil: Chevron 77">
            <a:extLst>
              <a:ext uri="{FF2B5EF4-FFF2-40B4-BE49-F238E27FC236}">
                <a16:creationId xmlns:a16="http://schemas.microsoft.com/office/drawing/2014/main" xmlns="" id="{1AB0C373-E99D-4F1C-8924-CF2437C71AB1}"/>
              </a:ext>
            </a:extLst>
          </p:cNvPr>
          <p:cNvSpPr/>
          <p:nvPr/>
        </p:nvSpPr>
        <p:spPr>
          <a:xfrm rot="16200000">
            <a:off x="545999" y="6279134"/>
            <a:ext cx="127279" cy="256722"/>
          </a:xfrm>
          <a:prstGeom prst="chevron">
            <a:avLst>
              <a:gd name="adj" fmla="val 686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tx1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E6F1A90-A453-4DC5-A0AC-49A0F8DB841C}"/>
              </a:ext>
            </a:extLst>
          </p:cNvPr>
          <p:cNvSpPr txBox="1"/>
          <p:nvPr/>
        </p:nvSpPr>
        <p:spPr>
          <a:xfrm>
            <a:off x="300038" y="3426060"/>
            <a:ext cx="11591925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de-DE" sz="1500" b="1" dirty="0"/>
              <a:t>Beschreibung: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/>
              <a:t>EvaSys bietet die Möglichkeit, Skalenfragen mit zwei bis elf Skalenausprägungen zu erstellen und ein Enthaltungsfeld , welches optisch von den anderen Ausprägungen abgegrenzt wird, zu aktivieren.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/>
              <a:t>Bei der einfachen Polbeschriftung werden nur die beiden Skalenendpunkte und das aktivierte Enthaltungsfeld beschriftet. Dabei wird die Beschriftung an die jeweilige Frage geknüpft.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500" dirty="0"/>
          </a:p>
          <a:p>
            <a:pPr algn="l">
              <a:lnSpc>
                <a:spcPct val="150000"/>
              </a:lnSpc>
            </a:pPr>
            <a:r>
              <a:rPr lang="de-DE" sz="1500" b="1" dirty="0"/>
              <a:t>Empfehlung:</a:t>
            </a:r>
          </a:p>
          <a:p>
            <a:pPr algn="l">
              <a:lnSpc>
                <a:spcPct val="150000"/>
              </a:lnSpc>
            </a:pPr>
            <a:r>
              <a:rPr lang="de-DE" sz="1200" dirty="0"/>
              <a:t>Für mehrere Skalenfragen mit ähnlichem Thema und der gleichen Beschriftung in Folge empfiehlt sich die Verwendung von </a:t>
            </a:r>
            <a:r>
              <a:rPr lang="de-DE" sz="1200" dirty="0">
                <a:hlinkClick r:id="rId3" action="ppaction://hlinksldjump"/>
              </a:rPr>
              <a:t>Skalenfragen mit erweiterten Poltexten</a:t>
            </a:r>
            <a:r>
              <a:rPr lang="de-DE" sz="1200" dirty="0"/>
              <a:t>. </a:t>
            </a:r>
          </a:p>
          <a:p>
            <a:pPr algn="l"/>
            <a:endParaRPr lang="de-DE" sz="1500" dirty="0"/>
          </a:p>
          <a:p>
            <a:pPr algn="l"/>
            <a:endParaRPr lang="de-DE" sz="15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8A675BCB-B520-4436-B02D-246F5905D1C4}"/>
              </a:ext>
            </a:extLst>
          </p:cNvPr>
          <p:cNvSpPr/>
          <p:nvPr/>
        </p:nvSpPr>
        <p:spPr>
          <a:xfrm>
            <a:off x="4674871" y="3885642"/>
            <a:ext cx="1501140" cy="180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B38194EB-C45D-43ED-A1B0-56347D443721}"/>
              </a:ext>
            </a:extLst>
          </p:cNvPr>
          <p:cNvSpPr/>
          <p:nvPr/>
        </p:nvSpPr>
        <p:spPr>
          <a:xfrm>
            <a:off x="6456040" y="2731976"/>
            <a:ext cx="2469520" cy="180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E16AB2A2-0E87-4E3D-8649-0178F43CC9A4}"/>
              </a:ext>
            </a:extLst>
          </p:cNvPr>
          <p:cNvSpPr/>
          <p:nvPr/>
        </p:nvSpPr>
        <p:spPr>
          <a:xfrm>
            <a:off x="7513320" y="3885642"/>
            <a:ext cx="1097280" cy="18000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xmlns="" id="{CE24D3C9-7081-449F-AC31-66C18ABC2F6A}"/>
              </a:ext>
            </a:extLst>
          </p:cNvPr>
          <p:cNvSpPr/>
          <p:nvPr/>
        </p:nvSpPr>
        <p:spPr>
          <a:xfrm>
            <a:off x="10488488" y="2731976"/>
            <a:ext cx="193230" cy="18000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xmlns="" id="{5BC508D5-2E70-441E-B2A2-446F155C3D9B}"/>
              </a:ext>
            </a:extLst>
          </p:cNvPr>
          <p:cNvSpPr/>
          <p:nvPr/>
        </p:nvSpPr>
        <p:spPr>
          <a:xfrm>
            <a:off x="1176596" y="4434369"/>
            <a:ext cx="1800200" cy="18000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xmlns="" id="{148A8CC7-4218-4511-B8D2-415BCEC7AA8C}"/>
              </a:ext>
            </a:extLst>
          </p:cNvPr>
          <p:cNvSpPr/>
          <p:nvPr/>
        </p:nvSpPr>
        <p:spPr>
          <a:xfrm>
            <a:off x="5562244" y="2731976"/>
            <a:ext cx="788670" cy="18000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xmlns="" id="{242F6768-00FA-4FB6-8D41-31D8D37A11C8}"/>
              </a:ext>
            </a:extLst>
          </p:cNvPr>
          <p:cNvSpPr/>
          <p:nvPr/>
        </p:nvSpPr>
        <p:spPr>
          <a:xfrm>
            <a:off x="9030686" y="2736363"/>
            <a:ext cx="1016284" cy="18000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xmlns="" id="{6FE1A838-CDA4-45DB-9CF1-12D7377709EF}"/>
              </a:ext>
            </a:extLst>
          </p:cNvPr>
          <p:cNvSpPr/>
          <p:nvPr/>
        </p:nvSpPr>
        <p:spPr>
          <a:xfrm>
            <a:off x="10701757" y="2731976"/>
            <a:ext cx="537210" cy="33451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" name="Rechteck 3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2507DB06-E7F1-41A0-A26E-66E0C8BA26B2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F001B5EA-9C21-4F44-A235-6FDF58851CCD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" name="Gleichschenkliges Dreieck 6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31138823-45E0-4212-BA0D-9C22B3B3CAB4}"/>
              </a:ext>
            </a:extLst>
          </p:cNvPr>
          <p:cNvSpPr/>
          <p:nvPr/>
        </p:nvSpPr>
        <p:spPr>
          <a:xfrm rot="5400000">
            <a:off x="6305828" y="65342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xmlns="" id="{967B55E3-3F2C-433E-820C-76D4EAA8DF91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xmlns="" id="{9FDEACD2-B238-4421-B3A3-45B5A09B6189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35 bis 36</a:t>
              </a:r>
              <a:endParaRPr lang="de-DE" sz="1200" dirty="0"/>
            </a:p>
          </p:txBody>
        </p:sp>
        <p:pic>
          <p:nvPicPr>
            <p:cNvPr id="47" name="Grafik 46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316A91E4-B401-4209-AD59-7BDAED2C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21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717C0538-B9EE-4115-8B4E-EE845DF1F269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22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CC522F06-3A8E-4275-B989-DC7660825C21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23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5B1DA3B1-ECBD-4295-BA1B-B2BF6261D9B8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24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39D5C79D-C12C-4BBD-9DD6-E62E629A7BF5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25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9FC89D2B-8F21-48A9-8A46-CF7DA36E287C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26" name="Menu: Fragen">
            <a:extLst>
              <a:ext uri="{FF2B5EF4-FFF2-40B4-BE49-F238E27FC236}">
                <a16:creationId xmlns:a16="http://schemas.microsoft.com/office/drawing/2014/main" xmlns="" id="{333AFF45-7277-4EC0-9D8A-D0D45A5AFB77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xmlns="" id="{53BFD45B-0BA7-46D5-B3EC-A625776AF01E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xmlns="" id="{6E75B204-80A2-4070-B6D5-6CCBFD97A3E4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29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32FE77AD-0F65-4F72-A5A7-9031A55ECBAC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30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0D545010-2B68-425F-983E-4DD8657482E8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31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A904DA55-B247-44D7-99EA-08848F0BD045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32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141EC801-CFB3-440C-97DD-1931C28C1CD7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33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1AAE308C-8653-4A61-BC56-1C7773D6F22F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4" name="Untermenu: Fragen2">
            <a:extLst>
              <a:ext uri="{FF2B5EF4-FFF2-40B4-BE49-F238E27FC236}">
                <a16:creationId xmlns:a16="http://schemas.microsoft.com/office/drawing/2014/main" xmlns="" id="{9155BE6E-8F9E-4233-88F7-1DE0FE247B06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35" name="Form">
              <a:extLst>
                <a:ext uri="{FF2B5EF4-FFF2-40B4-BE49-F238E27FC236}">
                  <a16:creationId xmlns:a16="http://schemas.microsoft.com/office/drawing/2014/main" xmlns="" id="{E2343905-25BA-4219-BA34-98D29D0FF24D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FB46F9EB-7539-4ACB-B6BA-5755B32F7D00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37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BFF2C09F-4BFC-4F9B-A39B-50561B3E8E91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38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E78BC38C-B350-47E8-8EE6-97FEEC5FB48F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39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07E7F887-55C4-4998-8D64-1AECC79B0F5E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40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37997F19-CFAD-477D-AF85-0F91E6171EF3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41" name="Skalen+">
              <a:hlinkClick r:id="rId3" action="ppaction://hlinksldjump"/>
              <a:extLst>
                <a:ext uri="{FF2B5EF4-FFF2-40B4-BE49-F238E27FC236}">
                  <a16:creationId xmlns:a16="http://schemas.microsoft.com/office/drawing/2014/main" xmlns="" id="{47C14EE5-9A75-4A8B-BAFA-530E1F9ED0B3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42" name="Skal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07B078E0-1F6F-4E1C-AE49-3BA194CCD139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43" name="Hinzufüg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638BD3E1-798C-435A-A056-9EC3352E9E9C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44" name="Bearbeit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E9AA4D2B-49E2-45E3-ACA0-BF3450E7BC3F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48" name="Sonstige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04E10999-9F53-424D-B23E-7D852F833CC8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49" name="Untermenu: Fragen - Kreuz" descr="Schließen">
            <a:extLst>
              <a:ext uri="{FF2B5EF4-FFF2-40B4-BE49-F238E27FC236}">
                <a16:creationId xmlns:a16="http://schemas.microsoft.com/office/drawing/2014/main" xmlns="" id="{E0404532-E585-4583-AD4B-CA42DF014D4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50" name="Untermenu: Fragen1">
            <a:extLst>
              <a:ext uri="{FF2B5EF4-FFF2-40B4-BE49-F238E27FC236}">
                <a16:creationId xmlns:a16="http://schemas.microsoft.com/office/drawing/2014/main" xmlns="" id="{DBEA4A1F-625E-44F4-9DE7-B362036C7B53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xmlns="" id="{6DF6B6A5-6A3C-4A94-85CC-3E2CF473346E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52" name="Fragen">
              <a:extLst>
                <a:ext uri="{FF2B5EF4-FFF2-40B4-BE49-F238E27FC236}">
                  <a16:creationId xmlns:a16="http://schemas.microsoft.com/office/drawing/2014/main" xmlns="" id="{1FBA1715-A864-4DC2-ACAF-7929634F8A30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53" name="Gleichschenkliges Dreieck 52">
              <a:extLst>
                <a:ext uri="{FF2B5EF4-FFF2-40B4-BE49-F238E27FC236}">
                  <a16:creationId xmlns:a16="http://schemas.microsoft.com/office/drawing/2014/main" xmlns="" id="{708595E4-3B3B-4F48-886E-2C4D357CCC02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478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FBE7AB7-BECB-489A-AA7D-73E881DB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</p:spPr>
        <p:txBody>
          <a:bodyPr/>
          <a:lstStyle/>
          <a:p>
            <a:r>
              <a:rPr lang="de-DE" sz="3600" dirty="0"/>
              <a:t>Skalenfrage mit einfacher Beschriftung </a:t>
            </a:r>
          </a:p>
        </p:txBody>
      </p:sp>
      <p:pic>
        <p:nvPicPr>
          <p:cNvPr id="8" name="Bildplatzhalter 7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F44B5E6D-5951-4162-8F62-D505C755646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7910" r="-7910"/>
          <a:stretch/>
        </p:blipFill>
        <p:spPr>
          <a:xfrm>
            <a:off x="6575424" y="2241550"/>
            <a:ext cx="5316538" cy="3995738"/>
          </a:xfrm>
          <a:prstGeom prst="rect">
            <a:avLst/>
          </a:prstGeom>
          <a:solidFill>
            <a:schemeClr val="bg1"/>
          </a:solidFill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788C0E6E-8BCF-42D8-9AD2-02CD7C47C0D1}"/>
              </a:ext>
            </a:extLst>
          </p:cNvPr>
          <p:cNvSpPr/>
          <p:nvPr/>
        </p:nvSpPr>
        <p:spPr>
          <a:xfrm>
            <a:off x="7078980" y="2545080"/>
            <a:ext cx="4301490" cy="81280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B993EF5B-DA22-4619-9C12-4F198A995006}"/>
              </a:ext>
            </a:extLst>
          </p:cNvPr>
          <p:cNvSpPr/>
          <p:nvPr/>
        </p:nvSpPr>
        <p:spPr>
          <a:xfrm>
            <a:off x="7076440" y="3467564"/>
            <a:ext cx="2837180" cy="18000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56C79984-490C-4CBF-88B8-89917B8C8E3A}"/>
              </a:ext>
            </a:extLst>
          </p:cNvPr>
          <p:cNvSpPr/>
          <p:nvPr/>
        </p:nvSpPr>
        <p:spPr>
          <a:xfrm>
            <a:off x="7076440" y="3897052"/>
            <a:ext cx="4301490" cy="720080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9A2BCA7F-BD32-4808-9202-B3D9D94A6C0D}"/>
              </a:ext>
            </a:extLst>
          </p:cNvPr>
          <p:cNvGrpSpPr/>
          <p:nvPr/>
        </p:nvGrpSpPr>
        <p:grpSpPr>
          <a:xfrm>
            <a:off x="296879" y="2244322"/>
            <a:ext cx="5288159" cy="486000"/>
            <a:chOff x="1739516" y="2772310"/>
            <a:chExt cx="5288159" cy="486000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3B05DE6F-E838-4AB6-819A-BF9FA6795285}"/>
                </a:ext>
              </a:extLst>
            </p:cNvPr>
            <p:cNvSpPr txBox="1"/>
            <p:nvPr/>
          </p:nvSpPr>
          <p:spPr>
            <a:xfrm>
              <a:off x="2129739" y="2781310"/>
              <a:ext cx="4897936" cy="468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Frage/Aussage formulieren: </a:t>
              </a:r>
              <a:r>
                <a:rPr lang="de-DE" sz="1200" dirty="0"/>
                <a:t>Frage/Aussage ins Textfeld eingeben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EE4E7058-D9D5-4B18-8DE6-6DDDD70EAC49}"/>
                </a:ext>
              </a:extLst>
            </p:cNvPr>
            <p:cNvSpPr txBox="1"/>
            <p:nvPr/>
          </p:nvSpPr>
          <p:spPr>
            <a:xfrm>
              <a:off x="1739516" y="2772310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103909F4-841E-4ABC-B1D3-FE1EC6DA90B3}"/>
              </a:ext>
            </a:extLst>
          </p:cNvPr>
          <p:cNvGrpSpPr/>
          <p:nvPr/>
        </p:nvGrpSpPr>
        <p:grpSpPr>
          <a:xfrm>
            <a:off x="296879" y="3080981"/>
            <a:ext cx="5288159" cy="486000"/>
            <a:chOff x="242544" y="3145700"/>
            <a:chExt cx="5288159" cy="486000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xmlns="" id="{01363293-5E43-4EB6-AFE1-327BAA3C51A7}"/>
                </a:ext>
              </a:extLst>
            </p:cNvPr>
            <p:cNvSpPr txBox="1"/>
            <p:nvPr/>
          </p:nvSpPr>
          <p:spPr>
            <a:xfrm>
              <a:off x="632767" y="3154700"/>
              <a:ext cx="4897936" cy="468000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Anzahl der Ausprägungen festlegen</a:t>
              </a:r>
              <a:endParaRPr lang="de-DE" sz="12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xmlns="" id="{AE9EC4A5-B226-4F11-ADC4-009F13494A88}"/>
                </a:ext>
              </a:extLst>
            </p:cNvPr>
            <p:cNvSpPr txBox="1"/>
            <p:nvPr/>
          </p:nvSpPr>
          <p:spPr>
            <a:xfrm>
              <a:off x="242544" y="3145700"/>
              <a:ext cx="485088" cy="486000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xmlns="" id="{32A0735E-BCEE-4A9E-9238-7CD8EA2D8A8C}"/>
              </a:ext>
            </a:extLst>
          </p:cNvPr>
          <p:cNvGrpSpPr/>
          <p:nvPr/>
        </p:nvGrpSpPr>
        <p:grpSpPr>
          <a:xfrm>
            <a:off x="299936" y="4754299"/>
            <a:ext cx="5288159" cy="646331"/>
            <a:chOff x="282582" y="4345708"/>
            <a:chExt cx="5288159" cy="646331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xmlns="" id="{9DF48CFE-7007-4EA3-A285-6366EB8BA501}"/>
                </a:ext>
              </a:extLst>
            </p:cNvPr>
            <p:cNvSpPr txBox="1"/>
            <p:nvPr/>
          </p:nvSpPr>
          <p:spPr>
            <a:xfrm>
              <a:off x="672669" y="4345708"/>
              <a:ext cx="4898072" cy="646331"/>
            </a:xfrm>
            <a:prstGeom prst="rect">
              <a:avLst/>
            </a:prstGeom>
            <a:noFill/>
            <a:ln w="19050">
              <a:solidFill>
                <a:srgbClr val="145F7D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Einfache Skalenbeschriftung bestimmen: </a:t>
              </a:r>
            </a:p>
            <a:p>
              <a:r>
                <a:rPr lang="de-DE" sz="1200" dirty="0"/>
                <a:t>Häkchen bei „Skala beschriften“ setzen und Begriffe für Skalenendpunkte (+ Enthaltungsfeld) eingeben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xmlns="" id="{1FB118A0-72BF-46ED-87EC-2BAD131CF71A}"/>
                </a:ext>
              </a:extLst>
            </p:cNvPr>
            <p:cNvSpPr txBox="1"/>
            <p:nvPr/>
          </p:nvSpPr>
          <p:spPr>
            <a:xfrm>
              <a:off x="282582" y="4425873"/>
              <a:ext cx="485088" cy="486000"/>
            </a:xfrm>
            <a:prstGeom prst="ellipse">
              <a:avLst/>
            </a:prstGeom>
            <a:solidFill>
              <a:srgbClr val="145F7D"/>
            </a:solidFill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4.</a:t>
              </a: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0B5808B9-2EAB-4B25-AEDD-3BA398F4E88A}"/>
              </a:ext>
            </a:extLst>
          </p:cNvPr>
          <p:cNvGrpSpPr/>
          <p:nvPr/>
        </p:nvGrpSpPr>
        <p:grpSpPr>
          <a:xfrm>
            <a:off x="300038" y="3917640"/>
            <a:ext cx="5294407" cy="486000"/>
            <a:chOff x="242544" y="3759090"/>
            <a:chExt cx="5294407" cy="486000"/>
          </a:xfrm>
        </p:grpSpPr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xmlns="" id="{7923A32F-E239-4116-B2C9-4D97FF2CC98E}"/>
                </a:ext>
              </a:extLst>
            </p:cNvPr>
            <p:cNvSpPr txBox="1"/>
            <p:nvPr/>
          </p:nvSpPr>
          <p:spPr>
            <a:xfrm>
              <a:off x="632630" y="3768090"/>
              <a:ext cx="4904321" cy="468000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Enthaltungsfeld aktivieren (optional)</a:t>
              </a: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xmlns="" id="{2F3A90A2-5D37-4586-A0F2-53A8BDE2F534}"/>
                </a:ext>
              </a:extLst>
            </p:cNvPr>
            <p:cNvSpPr txBox="1"/>
            <p:nvPr/>
          </p:nvSpPr>
          <p:spPr>
            <a:xfrm>
              <a:off x="242544" y="3759090"/>
              <a:ext cx="485088" cy="486000"/>
            </a:xfrm>
            <a:prstGeom prst="ellipse">
              <a:avLst/>
            </a:prstGeom>
            <a:solidFill>
              <a:srgbClr val="008965"/>
            </a:solidFill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sp>
        <p:nvSpPr>
          <p:cNvPr id="37" name="Freihandform: Form 36">
            <a:extLst>
              <a:ext uri="{FF2B5EF4-FFF2-40B4-BE49-F238E27FC236}">
                <a16:creationId xmlns:a16="http://schemas.microsoft.com/office/drawing/2014/main" xmlns="" id="{C0716698-5BF6-4DA8-BE3C-68836D518E5F}"/>
              </a:ext>
            </a:extLst>
          </p:cNvPr>
          <p:cNvSpPr/>
          <p:nvPr/>
        </p:nvSpPr>
        <p:spPr>
          <a:xfrm>
            <a:off x="7076440" y="3467564"/>
            <a:ext cx="3087992" cy="393464"/>
          </a:xfrm>
          <a:custGeom>
            <a:avLst/>
            <a:gdLst>
              <a:gd name="connsiteX0" fmla="*/ 2907992 w 3087992"/>
              <a:gd name="connsiteY0" fmla="*/ 0 h 393464"/>
              <a:gd name="connsiteX1" fmla="*/ 3087992 w 3087992"/>
              <a:gd name="connsiteY1" fmla="*/ 0 h 393464"/>
              <a:gd name="connsiteX2" fmla="*/ 3087992 w 3087992"/>
              <a:gd name="connsiteY2" fmla="*/ 213464 h 393464"/>
              <a:gd name="connsiteX3" fmla="*/ 3087992 w 3087992"/>
              <a:gd name="connsiteY3" fmla="*/ 251379 h 393464"/>
              <a:gd name="connsiteX4" fmla="*/ 3087992 w 3087992"/>
              <a:gd name="connsiteY4" fmla="*/ 393464 h 393464"/>
              <a:gd name="connsiteX5" fmla="*/ 0 w 3087992"/>
              <a:gd name="connsiteY5" fmla="*/ 393464 h 393464"/>
              <a:gd name="connsiteX6" fmla="*/ 0 w 3087992"/>
              <a:gd name="connsiteY6" fmla="*/ 213464 h 393464"/>
              <a:gd name="connsiteX7" fmla="*/ 2907992 w 3087992"/>
              <a:gd name="connsiteY7" fmla="*/ 213464 h 39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7992" h="393464">
                <a:moveTo>
                  <a:pt x="2907992" y="0"/>
                </a:moveTo>
                <a:lnTo>
                  <a:pt x="3087992" y="0"/>
                </a:lnTo>
                <a:lnTo>
                  <a:pt x="3087992" y="213464"/>
                </a:lnTo>
                <a:lnTo>
                  <a:pt x="3087992" y="251379"/>
                </a:lnTo>
                <a:lnTo>
                  <a:pt x="3087992" y="393464"/>
                </a:lnTo>
                <a:lnTo>
                  <a:pt x="0" y="393464"/>
                </a:lnTo>
                <a:lnTo>
                  <a:pt x="0" y="213464"/>
                </a:lnTo>
                <a:lnTo>
                  <a:pt x="2907992" y="213464"/>
                </a:lnTo>
                <a:close/>
              </a:path>
            </a:pathLst>
          </a:cu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500" dirty="0"/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xmlns="" id="{7B5155AE-7E82-439C-A459-9E4F41C66BCB}"/>
              </a:ext>
            </a:extLst>
          </p:cNvPr>
          <p:cNvCxnSpPr>
            <a:stCxn id="17" idx="3"/>
          </p:cNvCxnSpPr>
          <p:nvPr/>
        </p:nvCxnSpPr>
        <p:spPr>
          <a:xfrm>
            <a:off x="5585038" y="2487322"/>
            <a:ext cx="1485018" cy="460817"/>
          </a:xfrm>
          <a:prstGeom prst="straightConnector1">
            <a:avLst/>
          </a:prstGeom>
          <a:ln w="19050">
            <a:solidFill>
              <a:srgbClr val="F08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xmlns="" id="{85CFFFD7-D3E9-439E-B478-D75B078B6C33}"/>
              </a:ext>
            </a:extLst>
          </p:cNvPr>
          <p:cNvCxnSpPr>
            <a:stCxn id="18" idx="3"/>
          </p:cNvCxnSpPr>
          <p:nvPr/>
        </p:nvCxnSpPr>
        <p:spPr>
          <a:xfrm>
            <a:off x="5585038" y="3323981"/>
            <a:ext cx="1491402" cy="249035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xmlns="" id="{66E3CAB2-1751-41E8-941F-6EF11A46EA93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5594445" y="3764284"/>
            <a:ext cx="1483199" cy="396356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xmlns="" id="{E31596D3-11FA-4273-B158-D71126A2A812}"/>
              </a:ext>
            </a:extLst>
          </p:cNvPr>
          <p:cNvCxnSpPr>
            <a:stCxn id="20" idx="3"/>
            <a:endCxn id="12" idx="1"/>
          </p:cNvCxnSpPr>
          <p:nvPr/>
        </p:nvCxnSpPr>
        <p:spPr>
          <a:xfrm flipV="1">
            <a:off x="5588095" y="4257092"/>
            <a:ext cx="1488345" cy="820373"/>
          </a:xfrm>
          <a:prstGeom prst="straightConnector1">
            <a:avLst/>
          </a:prstGeom>
          <a:ln w="19050">
            <a:solidFill>
              <a:srgbClr val="145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uppieren 27">
            <a:extLst>
              <a:ext uri="{FF2B5EF4-FFF2-40B4-BE49-F238E27FC236}">
                <a16:creationId xmlns:a16="http://schemas.microsoft.com/office/drawing/2014/main" xmlns="" id="{00D33BF9-DECA-469D-B935-D17E370FA15E}"/>
              </a:ext>
            </a:extLst>
          </p:cNvPr>
          <p:cNvGrpSpPr/>
          <p:nvPr/>
        </p:nvGrpSpPr>
        <p:grpSpPr>
          <a:xfrm>
            <a:off x="306421" y="5751288"/>
            <a:ext cx="5288024" cy="486000"/>
            <a:chOff x="242543" y="3795405"/>
            <a:chExt cx="5288024" cy="486000"/>
          </a:xfrm>
        </p:grpSpPr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xmlns="" id="{03BD3E2C-82D2-4501-8DEB-2A6CA7D8BDFF}"/>
                </a:ext>
              </a:extLst>
            </p:cNvPr>
            <p:cNvSpPr txBox="1"/>
            <p:nvPr/>
          </p:nvSpPr>
          <p:spPr>
            <a:xfrm>
              <a:off x="632631" y="3804405"/>
              <a:ext cx="4897936" cy="468000"/>
            </a:xfrm>
            <a:prstGeom prst="rect">
              <a:avLst/>
            </a:prstGeom>
            <a:noFill/>
            <a:ln w="19050">
              <a:solidFill>
                <a:srgbClr val="92B168"/>
              </a:solidFill>
            </a:ln>
          </p:spPr>
          <p:txBody>
            <a:bodyPr wrap="square" lIns="144000" rtlCol="0">
              <a:noAutofit/>
            </a:bodyPr>
            <a:lstStyle/>
            <a:p>
              <a:pPr algn="l"/>
              <a:r>
                <a:rPr lang="de-DE" sz="1200" b="1" dirty="0"/>
                <a:t>Einstellungen bestätigen und Frage hinzufügen: </a:t>
              </a:r>
              <a:r>
                <a:rPr lang="de-DE" sz="1200" dirty="0"/>
                <a:t>Klick auf [Übernehmen]</a:t>
              </a:r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xmlns="" id="{F92C782E-F0EB-4E53-9732-E0D6C375760E}"/>
                </a:ext>
              </a:extLst>
            </p:cNvPr>
            <p:cNvSpPr txBox="1"/>
            <p:nvPr/>
          </p:nvSpPr>
          <p:spPr>
            <a:xfrm>
              <a:off x="242543" y="3795405"/>
              <a:ext cx="485089" cy="486000"/>
            </a:xfrm>
            <a:prstGeom prst="ellipse">
              <a:avLst/>
            </a:prstGeom>
            <a:solidFill>
              <a:srgbClr val="92B168"/>
            </a:solidFill>
            <a:ln>
              <a:noFill/>
            </a:ln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5.</a:t>
              </a:r>
            </a:p>
          </p:txBody>
        </p:sp>
      </p:grpSp>
      <p:sp>
        <p:nvSpPr>
          <p:cNvPr id="35" name="Rechteck 34">
            <a:extLst>
              <a:ext uri="{FF2B5EF4-FFF2-40B4-BE49-F238E27FC236}">
                <a16:creationId xmlns:a16="http://schemas.microsoft.com/office/drawing/2014/main" xmlns="" id="{13E2FCB8-EEF2-47DC-9898-8B0D0464FFF5}"/>
              </a:ext>
            </a:extLst>
          </p:cNvPr>
          <p:cNvSpPr/>
          <p:nvPr/>
        </p:nvSpPr>
        <p:spPr>
          <a:xfrm>
            <a:off x="10320020" y="6002020"/>
            <a:ext cx="601980" cy="195580"/>
          </a:xfrm>
          <a:prstGeom prst="rect">
            <a:avLst/>
          </a:prstGeom>
          <a:noFill/>
          <a:ln w="19050">
            <a:solidFill>
              <a:srgbClr val="92B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xmlns="" id="{D39DE37E-EA85-4A32-AA97-32D3A5385A28}"/>
              </a:ext>
            </a:extLst>
          </p:cNvPr>
          <p:cNvCxnSpPr>
            <a:cxnSpLocks/>
            <a:stCxn id="31" idx="3"/>
            <a:endCxn id="35" idx="1"/>
          </p:cNvCxnSpPr>
          <p:nvPr/>
        </p:nvCxnSpPr>
        <p:spPr>
          <a:xfrm>
            <a:off x="5594445" y="5994288"/>
            <a:ext cx="4725575" cy="105522"/>
          </a:xfrm>
          <a:prstGeom prst="straightConnector1">
            <a:avLst/>
          </a:prstGeom>
          <a:ln w="19050">
            <a:solidFill>
              <a:srgbClr val="92B16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leichschenkliges Dreieck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751005B2-EE81-41B8-908B-28F97D1A3327}"/>
              </a:ext>
            </a:extLst>
          </p:cNvPr>
          <p:cNvSpPr/>
          <p:nvPr/>
        </p:nvSpPr>
        <p:spPr>
          <a:xfrm rot="16200000" flipH="1">
            <a:off x="5702423" y="653420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501E25C9-6FC3-4EC2-B6A5-66C288CBD0DC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" name="Rechteck 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02C7A454-DA41-4E79-92FB-1FD487875998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60" name="Gruppieren 59">
            <a:extLst>
              <a:ext uri="{FF2B5EF4-FFF2-40B4-BE49-F238E27FC236}">
                <a16:creationId xmlns:a16="http://schemas.microsoft.com/office/drawing/2014/main" xmlns="" id="{6A314E42-7273-4A0C-BCFE-0A11443B62D1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xmlns="" id="{0E25CED8-9738-4276-9F46-C4864C1327F4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35 bis 36</a:t>
              </a:r>
              <a:endParaRPr lang="de-DE" sz="1200" dirty="0"/>
            </a:p>
          </p:txBody>
        </p:sp>
        <p:pic>
          <p:nvPicPr>
            <p:cNvPr id="62" name="Grafik 61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7F557151-F9C8-4437-8206-09894FD19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36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97CDAC1F-729D-4A9D-BB67-226AE94F62EF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8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88CF3885-3403-48C5-94B4-3EC59F069F68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39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8A3302EC-5FC1-4221-A90A-1B11FA67C614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40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406C7FFE-D45A-4DB8-81BD-7FDF514D5590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41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6E670B6D-B0FA-464D-BF7D-55AD8C7F1B3E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42" name="Menu: Fragen">
            <a:extLst>
              <a:ext uri="{FF2B5EF4-FFF2-40B4-BE49-F238E27FC236}">
                <a16:creationId xmlns:a16="http://schemas.microsoft.com/office/drawing/2014/main" xmlns="" id="{CAB2C27D-955E-4B5E-A1FB-BB3F7F6BDF53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xmlns="" id="{9C448955-5839-4B49-B49D-EE7D83F8F735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44" name="Gleichschenkliges Dreieck 43">
              <a:extLst>
                <a:ext uri="{FF2B5EF4-FFF2-40B4-BE49-F238E27FC236}">
                  <a16:creationId xmlns:a16="http://schemas.microsoft.com/office/drawing/2014/main" xmlns="" id="{6F0FBA81-2389-4C41-8726-A5B14C63D1F1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45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D4B87373-6BAB-44C3-96DB-AF3E710768DD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46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DE7ABA48-AAAC-4EB3-9867-95F7B327A07F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47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A976F43E-9EBA-4734-B0BB-9918CD62C437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48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02448A19-CE85-4150-999C-899E1FF1131C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49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2045768C-4974-448C-8B55-D413218D5DB8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50" name="Untermenu: Fragen2">
            <a:extLst>
              <a:ext uri="{FF2B5EF4-FFF2-40B4-BE49-F238E27FC236}">
                <a16:creationId xmlns:a16="http://schemas.microsoft.com/office/drawing/2014/main" xmlns="" id="{2AC68AC1-0B00-4B16-95E2-03D30A13A6D5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51" name="Form">
              <a:extLst>
                <a:ext uri="{FF2B5EF4-FFF2-40B4-BE49-F238E27FC236}">
                  <a16:creationId xmlns:a16="http://schemas.microsoft.com/office/drawing/2014/main" xmlns="" id="{2D75FAFD-411F-4B71-A2A2-EF8549F02440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FE354997-33AB-4594-928A-238A8EFEC6D2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53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AB2DEED4-FFE6-447A-9ED9-4956FAE372AB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54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EA019DE8-5A6A-49C2-B353-49078A3C9518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55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6FA42224-1D06-475C-BF45-03F7182B2FFD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56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DC351597-E463-4292-940D-174066EC4A14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57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490FA58E-D735-4769-91D8-BFD9454A50B6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58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397342CB-EFF0-4FD3-9ED3-D78B0F95450F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59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36AF3C1B-910E-4FC9-9C36-3B7AAAD0609F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63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E741EB9E-7B9F-4452-B180-9CA0D10FB9B4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64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7C6E7726-1056-4418-A585-411E83BB4305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65" name="Untermenu: Fragen - Kreuz" descr="Schließen">
            <a:extLst>
              <a:ext uri="{FF2B5EF4-FFF2-40B4-BE49-F238E27FC236}">
                <a16:creationId xmlns:a16="http://schemas.microsoft.com/office/drawing/2014/main" xmlns="" id="{8679CB80-875A-42B7-BCA8-A18BD461BB0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66" name="Untermenu: Fragen1">
            <a:extLst>
              <a:ext uri="{FF2B5EF4-FFF2-40B4-BE49-F238E27FC236}">
                <a16:creationId xmlns:a16="http://schemas.microsoft.com/office/drawing/2014/main" xmlns="" id="{5B3B12F0-20F2-4D1B-9571-64237C78F761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xmlns="" id="{6119AEE3-7118-4059-869B-D4BA628E4474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68" name="Fragen">
              <a:extLst>
                <a:ext uri="{FF2B5EF4-FFF2-40B4-BE49-F238E27FC236}">
                  <a16:creationId xmlns:a16="http://schemas.microsoft.com/office/drawing/2014/main" xmlns="" id="{2EF5242A-3238-46EC-80BB-9C5626209E9C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69" name="Gleichschenkliges Dreieck 68">
              <a:extLst>
                <a:ext uri="{FF2B5EF4-FFF2-40B4-BE49-F238E27FC236}">
                  <a16:creationId xmlns:a16="http://schemas.microsoft.com/office/drawing/2014/main" xmlns="" id="{AD5E28EE-87CF-405C-AB4C-E58BA292BBA1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179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FA97AAA8-CD77-4B44-A927-A2D6499EF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53" y="2271614"/>
            <a:ext cx="11561927" cy="216417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7237A494-A431-4B23-BD91-BCA8BE87A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1306513"/>
            <a:ext cx="11591925" cy="958410"/>
          </a:xfrm>
        </p:spPr>
        <p:txBody>
          <a:bodyPr/>
          <a:lstStyle/>
          <a:p>
            <a:r>
              <a:rPr lang="de-DE" sz="3600" dirty="0"/>
              <a:t>Skalenfrage mit erweiterten Poltexten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xmlns="" id="{7D059A22-06FA-4032-AB77-13936947F674}"/>
              </a:ext>
            </a:extLst>
          </p:cNvPr>
          <p:cNvGrpSpPr/>
          <p:nvPr/>
        </p:nvGrpSpPr>
        <p:grpSpPr>
          <a:xfrm>
            <a:off x="350520" y="2689458"/>
            <a:ext cx="11516361" cy="1716177"/>
            <a:chOff x="333880" y="3268991"/>
            <a:chExt cx="11532965" cy="1806258"/>
          </a:xfrm>
          <a:effectLst/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xmlns="" id="{BCB6317E-0962-4385-8D10-01A6D2B52B24}"/>
                </a:ext>
              </a:extLst>
            </p:cNvPr>
            <p:cNvSpPr/>
            <p:nvPr/>
          </p:nvSpPr>
          <p:spPr>
            <a:xfrm>
              <a:off x="333881" y="3268991"/>
              <a:ext cx="11529307" cy="189448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xmlns="" id="{528E1BAC-3E2B-4DC7-9ABE-227E68FA0035}"/>
                </a:ext>
              </a:extLst>
            </p:cNvPr>
            <p:cNvSpPr/>
            <p:nvPr/>
          </p:nvSpPr>
          <p:spPr>
            <a:xfrm>
              <a:off x="333881" y="3490680"/>
              <a:ext cx="11529307" cy="189448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xmlns="" id="{ACECE41A-953A-4A8A-8435-2BC543157162}"/>
                </a:ext>
              </a:extLst>
            </p:cNvPr>
            <p:cNvSpPr/>
            <p:nvPr/>
          </p:nvSpPr>
          <p:spPr>
            <a:xfrm>
              <a:off x="333880" y="3712368"/>
              <a:ext cx="11532965" cy="1362881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xmlns="" id="{38449307-251C-4383-A11E-CBF29F56504C}"/>
              </a:ext>
            </a:extLst>
          </p:cNvPr>
          <p:cNvGrpSpPr/>
          <p:nvPr/>
        </p:nvGrpSpPr>
        <p:grpSpPr>
          <a:xfrm>
            <a:off x="334953" y="4572809"/>
            <a:ext cx="11591925" cy="1615827"/>
            <a:chOff x="295725" y="4653136"/>
            <a:chExt cx="11591925" cy="1615827"/>
          </a:xfrm>
        </p:grpSpPr>
        <p:sp>
          <p:nvSpPr>
            <p:cNvPr id="3" name="Textfeld 2">
              <a:extLst>
                <a:ext uri="{FF2B5EF4-FFF2-40B4-BE49-F238E27FC236}">
                  <a16:creationId xmlns:a16="http://schemas.microsoft.com/office/drawing/2014/main" xmlns="" id="{AD7E0ABB-6BCA-488C-A7DC-A7BCB7E3A3ED}"/>
                </a:ext>
              </a:extLst>
            </p:cNvPr>
            <p:cNvSpPr txBox="1"/>
            <p:nvPr/>
          </p:nvSpPr>
          <p:spPr>
            <a:xfrm>
              <a:off x="295725" y="4653136"/>
              <a:ext cx="11591925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e-DE" sz="1500" b="1" dirty="0"/>
                <a:t>Beschreibung: 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de-DE" sz="1200" dirty="0"/>
                <a:t>Bei Skalenfragen mit erweiterten Poltexten kann es sinnvoll sein, die eigentliche Frage als Freitext vor dem Aussagenblock zu platzieren, um die Wiederholung von Frageformulierungen zu vermeiden.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de-DE" sz="1200" dirty="0"/>
                <a:t>Für jede Aussage wird eine eigene Skalenfrage angelegt.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200" dirty="0"/>
                <a:t>EvaSys bietet die Möglichkeit, Skalenfragen mit zwei bis elf Skalenausprägungen zu erstellen und ein Enthaltungsfeld, welches optisch von den anderen Ausprägungen abgegrenzt wird, zu aktivieren.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de-DE" sz="1200" dirty="0"/>
                <a:t>Bei der erweiterten Polbeschriftung können alle Skalenausprägungen und das aktivierte Enthaltungsfeld beschriftet werden. Dabei wird die Beschriftung vor den Aussagenblock hinzugefügt und ist nicht an die jeweilige Frage geknüpft.</a:t>
              </a:r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xmlns="" id="{EE9F3E24-8A02-42FD-942F-B9702CAEA2B9}"/>
                </a:ext>
              </a:extLst>
            </p:cNvPr>
            <p:cNvSpPr/>
            <p:nvPr/>
          </p:nvSpPr>
          <p:spPr>
            <a:xfrm>
              <a:off x="6060858" y="4939317"/>
              <a:ext cx="2898012" cy="180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xmlns="" id="{40AC842A-6B7D-4DC1-928E-2290C6ED88AE}"/>
                </a:ext>
              </a:extLst>
            </p:cNvPr>
            <p:cNvSpPr/>
            <p:nvPr/>
          </p:nvSpPr>
          <p:spPr>
            <a:xfrm>
              <a:off x="1179972" y="5858046"/>
              <a:ext cx="1882462" cy="180000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xmlns="" id="{3EF44879-DB24-492F-BE20-0775C6F03075}"/>
                </a:ext>
              </a:extLst>
            </p:cNvPr>
            <p:cNvSpPr/>
            <p:nvPr/>
          </p:nvSpPr>
          <p:spPr>
            <a:xfrm>
              <a:off x="607092" y="5306605"/>
              <a:ext cx="3960440" cy="180000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7" name="Rechteck 6">
            <a:hlinkClick r:id="rId4" action="ppaction://hlinksldjump"/>
            <a:extLst>
              <a:ext uri="{FF2B5EF4-FFF2-40B4-BE49-F238E27FC236}">
                <a16:creationId xmlns:a16="http://schemas.microsoft.com/office/drawing/2014/main" xmlns="" id="{6534670A-C9B6-4D02-94B6-1128BC0CCEB6}"/>
              </a:ext>
            </a:extLst>
          </p:cNvPr>
          <p:cNvSpPr/>
          <p:nvPr/>
        </p:nvSpPr>
        <p:spPr>
          <a:xfrm rot="16200000" flipH="1">
            <a:off x="6005913" y="6465131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8" name="Rechteck 7">
            <a:hlinkClick r:id="rId5" action="ppaction://hlinksldjump"/>
            <a:extLst>
              <a:ext uri="{FF2B5EF4-FFF2-40B4-BE49-F238E27FC236}">
                <a16:creationId xmlns:a16="http://schemas.microsoft.com/office/drawing/2014/main" xmlns="" id="{C54C5807-3F7D-4546-9BF9-988833EC2EB6}"/>
              </a:ext>
            </a:extLst>
          </p:cNvPr>
          <p:cNvSpPr/>
          <p:nvPr/>
        </p:nvSpPr>
        <p:spPr>
          <a:xfrm rot="16200000" flipH="1">
            <a:off x="6239930" y="6465132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48B5DAA7-9D76-45F8-B84D-E36D488C30D0}"/>
              </a:ext>
            </a:extLst>
          </p:cNvPr>
          <p:cNvSpPr/>
          <p:nvPr/>
        </p:nvSpPr>
        <p:spPr>
          <a:xfrm rot="16200000" flipH="1">
            <a:off x="5771897" y="6465132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6" name="Gleichschenkliges Dreieck 15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DB27A667-986A-40F7-B97A-457C041F3E36}"/>
              </a:ext>
            </a:extLst>
          </p:cNvPr>
          <p:cNvSpPr/>
          <p:nvPr/>
        </p:nvSpPr>
        <p:spPr>
          <a:xfrm rot="5400000">
            <a:off x="6425367" y="651013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xmlns="" id="{49380B0F-9C41-42F9-9E06-C4C590C5219B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xmlns="" id="{D657F8B8-129D-456F-8016-63252F11E000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35 bis 36</a:t>
              </a:r>
              <a:endParaRPr lang="de-DE" sz="1200" dirty="0"/>
            </a:p>
          </p:txBody>
        </p:sp>
        <p:pic>
          <p:nvPicPr>
            <p:cNvPr id="47" name="Grafik 46" descr="Geöffnetes Buch">
              <a:hlinkClick r:id="rId6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7FB000EB-46C6-4F7D-94E6-407479B5F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20" name="Menu: Kontakt">
            <a:hlinkClick r:id="rId9" action="ppaction://hlinksldjump"/>
            <a:extLst>
              <a:ext uri="{FF2B5EF4-FFF2-40B4-BE49-F238E27FC236}">
                <a16:creationId xmlns:a16="http://schemas.microsoft.com/office/drawing/2014/main" xmlns="" id="{168D9C54-7540-4B8E-A721-235D82F8FA78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21" name="Menu: Beispiel">
            <a:hlinkClick r:id="rId10" action="ppaction://hlinksldjump"/>
            <a:extLst>
              <a:ext uri="{FF2B5EF4-FFF2-40B4-BE49-F238E27FC236}">
                <a16:creationId xmlns:a16="http://schemas.microsoft.com/office/drawing/2014/main" xmlns="" id="{A284CBA2-6DF4-4783-829D-2731BF6EEC92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22" name="Menu: Filter">
            <a:hlinkClick r:id="rId11" action="ppaction://hlinksldjump"/>
            <a:extLst>
              <a:ext uri="{FF2B5EF4-FFF2-40B4-BE49-F238E27FC236}">
                <a16:creationId xmlns:a16="http://schemas.microsoft.com/office/drawing/2014/main" xmlns="" id="{053FBE37-122B-43C2-97A9-59F1A3D8616D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23" name="Menu: Mussfrag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820B5D65-82DC-4661-AC41-43A8E3E52802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24" name="Menu: Optische Gestaltung">
            <a:hlinkClick r:id="rId13" action="ppaction://hlinksldjump"/>
            <a:extLst>
              <a:ext uri="{FF2B5EF4-FFF2-40B4-BE49-F238E27FC236}">
                <a16:creationId xmlns:a16="http://schemas.microsoft.com/office/drawing/2014/main" xmlns="" id="{2FFED5C4-5013-4201-B197-C58C35D10EC8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27" name="Menu: Fragen">
            <a:extLst>
              <a:ext uri="{FF2B5EF4-FFF2-40B4-BE49-F238E27FC236}">
                <a16:creationId xmlns:a16="http://schemas.microsoft.com/office/drawing/2014/main" xmlns="" id="{1467F699-B44B-4EF3-BC4E-5D1D61395DDF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xmlns="" id="{D8F4135C-ED23-49D8-AF64-A9DBA9C9A71A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30" name="Gleichschenkliges Dreieck 29">
              <a:extLst>
                <a:ext uri="{FF2B5EF4-FFF2-40B4-BE49-F238E27FC236}">
                  <a16:creationId xmlns:a16="http://schemas.microsoft.com/office/drawing/2014/main" xmlns="" id="{34360B15-A470-4D73-8D97-9FA6AFD6503F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31" name="Menu: Freitex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1EB5BE3E-0123-4429-BC50-E3AF71618A56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32" name="Menu: Fragengruppen">
            <a:hlinkClick r:id="rId15" action="ppaction://hlinksldjump"/>
            <a:extLst>
              <a:ext uri="{FF2B5EF4-FFF2-40B4-BE49-F238E27FC236}">
                <a16:creationId xmlns:a16="http://schemas.microsoft.com/office/drawing/2014/main" xmlns="" id="{381B6FAB-0BEB-4985-9088-189C9A543E13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33" name="Menu: Workflow">
            <a:hlinkClick r:id="rId16" action="ppaction://hlinksldjump"/>
            <a:extLst>
              <a:ext uri="{FF2B5EF4-FFF2-40B4-BE49-F238E27FC236}">
                <a16:creationId xmlns:a16="http://schemas.microsoft.com/office/drawing/2014/main" xmlns="" id="{DB439C07-7E4B-455E-B391-66AA5BEB916F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34" name="Menu: Editorsteuerung">
            <a:hlinkClick r:id="rId6" action="ppaction://hlinksldjump"/>
            <a:extLst>
              <a:ext uri="{FF2B5EF4-FFF2-40B4-BE49-F238E27FC236}">
                <a16:creationId xmlns:a16="http://schemas.microsoft.com/office/drawing/2014/main" xmlns="" id="{B1B3EDFA-CA82-44BE-938F-A0D698EC889A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35" name="Menu: Vorwort">
            <a:hlinkClick r:id="rId17" action="ppaction://hlinksldjump"/>
            <a:extLst>
              <a:ext uri="{FF2B5EF4-FFF2-40B4-BE49-F238E27FC236}">
                <a16:creationId xmlns:a16="http://schemas.microsoft.com/office/drawing/2014/main" xmlns="" id="{DEB8E267-5C5D-4FE6-8DCE-B0D890F7C800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6" name="Untermenu: Fragen2">
            <a:extLst>
              <a:ext uri="{FF2B5EF4-FFF2-40B4-BE49-F238E27FC236}">
                <a16:creationId xmlns:a16="http://schemas.microsoft.com/office/drawing/2014/main" xmlns="" id="{C8E8D344-A9E8-4681-A12E-AF56B3086C2A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37" name="Form">
              <a:extLst>
                <a:ext uri="{FF2B5EF4-FFF2-40B4-BE49-F238E27FC236}">
                  <a16:creationId xmlns:a16="http://schemas.microsoft.com/office/drawing/2014/main" xmlns="" id="{48905652-817F-4E74-83C2-CB9B190D9177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Sonstige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0A3B8C01-4856-4393-A0BB-B3E6CA854319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39" name="MC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F96A263A-3940-48CB-B0AC-DF1C21199061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40" name="SC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135BC238-1009-420F-B088-5F482D77C000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41" name="Segmentierte O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37B91AF0-7B6C-41B7-AF97-C8063B659423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42" name="OF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10E47B7A-66FD-4AEA-AB4E-3AEBC7189F6D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43" name="Skalen+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C01BD0B2-A794-41FF-9613-F6044081FED1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44" name="Skal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1C0D8DD2-F50E-4DAD-A8F1-7661CCD660BA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48" name="Hinzufüg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DD17FD78-D99F-4B3B-8D71-0951391516AE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49" name="Bearbeiten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38F92910-F405-45FC-8526-37F5C5B71737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50" name="Sonstige">
              <a:hlinkClick r:id="rId27" action="ppaction://hlinksldjump"/>
              <a:extLst>
                <a:ext uri="{FF2B5EF4-FFF2-40B4-BE49-F238E27FC236}">
                  <a16:creationId xmlns:a16="http://schemas.microsoft.com/office/drawing/2014/main" xmlns="" id="{9E64584F-A628-4F16-B1F1-E2993F16125F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51" name="Untermenu: Fragen - Kreuz" descr="Schließen">
            <a:extLst>
              <a:ext uri="{FF2B5EF4-FFF2-40B4-BE49-F238E27FC236}">
                <a16:creationId xmlns:a16="http://schemas.microsoft.com/office/drawing/2014/main" xmlns="" id="{6FD3C486-8A45-4B64-8337-F341A5AA1A6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52" name="Untermenu: Fragen1">
            <a:extLst>
              <a:ext uri="{FF2B5EF4-FFF2-40B4-BE49-F238E27FC236}">
                <a16:creationId xmlns:a16="http://schemas.microsoft.com/office/drawing/2014/main" xmlns="" id="{AB46BECD-C3EC-4E1F-A099-B4C2307D48F9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xmlns="" id="{C1B2F3D0-6E70-4FB6-AD8F-FF772D222376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54" name="Fragen">
              <a:extLst>
                <a:ext uri="{FF2B5EF4-FFF2-40B4-BE49-F238E27FC236}">
                  <a16:creationId xmlns:a16="http://schemas.microsoft.com/office/drawing/2014/main" xmlns="" id="{5AD37C1F-5E1B-482C-B0A0-6D69102FD344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xmlns="" id="{57F6C3CD-7C93-473D-8B13-ABFE77A78940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888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platzhalter 1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9A4C49E4-F685-4F98-AB8B-21DE690775F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15203" r="-15203"/>
          <a:stretch/>
        </p:blipFill>
        <p:spPr>
          <a:prstGeom prst="rect">
            <a:avLst/>
          </a:prstGeom>
          <a:solidFill>
            <a:schemeClr val="bg1"/>
          </a:solidFill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DFBE7AB7-BECB-489A-AA7D-73E881DB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</p:spPr>
        <p:txBody>
          <a:bodyPr/>
          <a:lstStyle/>
          <a:p>
            <a:r>
              <a:rPr lang="de-DE" sz="3600" dirty="0"/>
              <a:t>Erweiterte Poltexte Hinzufügen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788C0E6E-8BCF-42D8-9AD2-02CD7C47C0D1}"/>
              </a:ext>
            </a:extLst>
          </p:cNvPr>
          <p:cNvSpPr/>
          <p:nvPr/>
        </p:nvSpPr>
        <p:spPr>
          <a:xfrm>
            <a:off x="7338060" y="2967990"/>
            <a:ext cx="3783330" cy="26670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B993EF5B-DA22-4619-9C12-4F198A995006}"/>
              </a:ext>
            </a:extLst>
          </p:cNvPr>
          <p:cNvSpPr/>
          <p:nvPr/>
        </p:nvSpPr>
        <p:spPr>
          <a:xfrm>
            <a:off x="7338060" y="4490720"/>
            <a:ext cx="3783330" cy="450448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9A2BCA7F-BD32-4808-9202-B3D9D94A6C0D}"/>
              </a:ext>
            </a:extLst>
          </p:cNvPr>
          <p:cNvGrpSpPr/>
          <p:nvPr/>
        </p:nvGrpSpPr>
        <p:grpSpPr>
          <a:xfrm>
            <a:off x="300038" y="2975055"/>
            <a:ext cx="5288159" cy="646331"/>
            <a:chOff x="1739516" y="2761395"/>
            <a:chExt cx="5288159" cy="646331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3B05DE6F-E838-4AB6-819A-BF9FA6795285}"/>
                </a:ext>
              </a:extLst>
            </p:cNvPr>
            <p:cNvSpPr txBox="1"/>
            <p:nvPr/>
          </p:nvSpPr>
          <p:spPr>
            <a:xfrm>
              <a:off x="2129739" y="2761395"/>
              <a:ext cx="4897936" cy="646331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Beschriftungen formulieren: </a:t>
              </a:r>
              <a:r>
                <a:rPr lang="de-DE" sz="1200" dirty="0"/>
                <a:t>Einzelne Beschriftungen für die Ausprägungen ins Textfeld eingeben und mit [+] in die Liste der Poltexte übernehmen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EE4E7058-D9D5-4B18-8DE6-6DDDD70EAC49}"/>
                </a:ext>
              </a:extLst>
            </p:cNvPr>
            <p:cNvSpPr txBox="1"/>
            <p:nvPr/>
          </p:nvSpPr>
          <p:spPr>
            <a:xfrm>
              <a:off x="1739516" y="2841560"/>
              <a:ext cx="485088" cy="486000"/>
            </a:xfrm>
            <a:prstGeom prst="ellipse">
              <a:avLst/>
            </a:prstGeom>
            <a:solidFill>
              <a:srgbClr val="8C3250"/>
            </a:solidFill>
            <a:ln>
              <a:solidFill>
                <a:srgbClr val="8C3250"/>
              </a:solidFill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0B5808B9-2EAB-4B25-AEDD-3BA398F4E88A}"/>
              </a:ext>
            </a:extLst>
          </p:cNvPr>
          <p:cNvGrpSpPr/>
          <p:nvPr/>
        </p:nvGrpSpPr>
        <p:grpSpPr>
          <a:xfrm>
            <a:off x="300038" y="3878536"/>
            <a:ext cx="5294407" cy="646331"/>
            <a:chOff x="242544" y="3778406"/>
            <a:chExt cx="5294407" cy="646331"/>
          </a:xfrm>
        </p:grpSpPr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xmlns="" id="{7923A32F-E239-4116-B2C9-4D97FF2CC98E}"/>
                </a:ext>
              </a:extLst>
            </p:cNvPr>
            <p:cNvSpPr txBox="1"/>
            <p:nvPr/>
          </p:nvSpPr>
          <p:spPr>
            <a:xfrm>
              <a:off x="632630" y="3778406"/>
              <a:ext cx="4904321" cy="646331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>
              <a:spAutoFit/>
            </a:bodyPr>
            <a:lstStyle/>
            <a:p>
              <a:pPr algn="l"/>
              <a:r>
                <a:rPr lang="de-DE" sz="1200" b="1" dirty="0"/>
                <a:t>Beschriftung des Enthaltungsfeldes (Optional): </a:t>
              </a:r>
              <a:r>
                <a:rPr lang="de-DE" sz="1200" dirty="0"/>
                <a:t>Beschriftung  ins Textfeld eingeben, falls Enthaltungsfeld bei der Skalenaussage aktiviert</a:t>
              </a: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xmlns="" id="{2F3A90A2-5D37-4586-A0F2-53A8BDE2F534}"/>
                </a:ext>
              </a:extLst>
            </p:cNvPr>
            <p:cNvSpPr txBox="1"/>
            <p:nvPr/>
          </p:nvSpPr>
          <p:spPr>
            <a:xfrm>
              <a:off x="242544" y="3858571"/>
              <a:ext cx="485088" cy="486000"/>
            </a:xfrm>
            <a:prstGeom prst="ellipse">
              <a:avLst/>
            </a:prstGeom>
            <a:solidFill>
              <a:srgbClr val="008965"/>
            </a:solidFill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xmlns="" id="{7B5155AE-7E82-439C-A459-9E4F41C66BCB}"/>
              </a:ext>
            </a:extLst>
          </p:cNvPr>
          <p:cNvCxnSpPr>
            <a:cxnSpLocks/>
            <a:stCxn id="17" idx="3"/>
            <a:endCxn id="9" idx="1"/>
          </p:cNvCxnSpPr>
          <p:nvPr/>
        </p:nvCxnSpPr>
        <p:spPr>
          <a:xfrm flipV="1">
            <a:off x="5588197" y="3101340"/>
            <a:ext cx="1749863" cy="196881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xmlns="" id="{66E3CAB2-1751-41E8-941F-6EF11A46EA93}"/>
              </a:ext>
            </a:extLst>
          </p:cNvPr>
          <p:cNvCxnSpPr>
            <a:cxnSpLocks/>
            <a:stCxn id="19" idx="3"/>
            <a:endCxn id="10" idx="1"/>
          </p:cNvCxnSpPr>
          <p:nvPr/>
        </p:nvCxnSpPr>
        <p:spPr>
          <a:xfrm>
            <a:off x="5594445" y="4201702"/>
            <a:ext cx="1743615" cy="514242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pieren 7">
            <a:extLst>
              <a:ext uri="{FF2B5EF4-FFF2-40B4-BE49-F238E27FC236}">
                <a16:creationId xmlns:a16="http://schemas.microsoft.com/office/drawing/2014/main" xmlns="" id="{DCF89C00-457C-48FC-9B65-D0F64F49D6B2}"/>
              </a:ext>
            </a:extLst>
          </p:cNvPr>
          <p:cNvGrpSpPr/>
          <p:nvPr/>
        </p:nvGrpSpPr>
        <p:grpSpPr>
          <a:xfrm>
            <a:off x="300038" y="2231905"/>
            <a:ext cx="5288159" cy="486000"/>
            <a:chOff x="300038" y="2261848"/>
            <a:chExt cx="5288159" cy="486000"/>
          </a:xfrm>
        </p:grpSpPr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xmlns="" id="{9B251704-B0B1-43AE-8E50-E81D806B0DDB}"/>
                </a:ext>
              </a:extLst>
            </p:cNvPr>
            <p:cNvGrpSpPr/>
            <p:nvPr/>
          </p:nvGrpSpPr>
          <p:grpSpPr>
            <a:xfrm>
              <a:off x="300038" y="2261848"/>
              <a:ext cx="5288159" cy="486000"/>
              <a:chOff x="1739516" y="2759810"/>
              <a:chExt cx="5288159" cy="486000"/>
            </a:xfrm>
          </p:grpSpPr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xmlns="" id="{B50C1DEC-05CA-46A7-A7D1-7CCAFB2E57F7}"/>
                  </a:ext>
                </a:extLst>
              </p:cNvPr>
              <p:cNvSpPr txBox="1"/>
              <p:nvPr/>
            </p:nvSpPr>
            <p:spPr>
              <a:xfrm>
                <a:off x="2129739" y="2768810"/>
                <a:ext cx="4897936" cy="468000"/>
              </a:xfrm>
              <a:prstGeom prst="rect">
                <a:avLst/>
              </a:prstGeom>
              <a:noFill/>
              <a:ln w="19050">
                <a:solidFill>
                  <a:srgbClr val="F08C50"/>
                </a:solidFill>
              </a:ln>
            </p:spPr>
            <p:txBody>
              <a:bodyPr wrap="square" lIns="144000" rtlCol="0">
                <a:noAutofit/>
              </a:bodyPr>
              <a:lstStyle/>
              <a:p>
                <a:r>
                  <a:rPr lang="de-DE" sz="1200" b="1" dirty="0"/>
                  <a:t>Erweiterte Poltexte aufrufen: </a:t>
                </a:r>
                <a:r>
                  <a:rPr lang="de-DE" sz="1200" dirty="0"/>
                  <a:t>Klick auf                                     im Untermenü „Hinzufügen“ der </a:t>
                </a:r>
                <a:r>
                  <a:rPr lang="de-DE" sz="1200" dirty="0">
                    <a:hlinkClick r:id="rId4" action="ppaction://hlinksldjump"/>
                  </a:rPr>
                  <a:t>Editorsteuerung</a:t>
                </a:r>
                <a:endParaRPr lang="de-DE" sz="1200" dirty="0"/>
              </a:p>
            </p:txBody>
          </p:sp>
          <p:sp>
            <p:nvSpPr>
              <p:cNvPr id="37" name="Textfeld 36">
                <a:extLst>
                  <a:ext uri="{FF2B5EF4-FFF2-40B4-BE49-F238E27FC236}">
                    <a16:creationId xmlns:a16="http://schemas.microsoft.com/office/drawing/2014/main" xmlns="" id="{CB96D29E-DAAC-4804-9D0F-B4600AD2011D}"/>
                  </a:ext>
                </a:extLst>
              </p:cNvPr>
              <p:cNvSpPr txBox="1"/>
              <p:nvPr/>
            </p:nvSpPr>
            <p:spPr>
              <a:xfrm>
                <a:off x="1739516" y="2759810"/>
                <a:ext cx="485088" cy="486000"/>
              </a:xfrm>
              <a:prstGeom prst="ellipse">
                <a:avLst/>
              </a:prstGeom>
              <a:solidFill>
                <a:srgbClr val="F08C50"/>
              </a:solidFill>
              <a:ln>
                <a:noFill/>
              </a:ln>
            </p:spPr>
            <p:txBody>
              <a:bodyPr wrap="none" rtlCol="0" anchor="ctr" anchorCtr="1">
                <a:noAutofit/>
              </a:bodyPr>
              <a:lstStyle/>
              <a:p>
                <a:pPr algn="ctr"/>
                <a:r>
                  <a:rPr lang="de-DE" sz="1500" dirty="0">
                    <a:solidFill>
                      <a:schemeClr val="bg1"/>
                    </a:solidFill>
                  </a:rPr>
                  <a:t>1.</a:t>
                </a:r>
              </a:p>
            </p:txBody>
          </p:sp>
        </p:grp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xmlns="" id="{D24DBB86-5335-4E2A-9F54-5CCF46A82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75720" y="2305098"/>
              <a:ext cx="1414048" cy="196606"/>
            </a:xfrm>
            <a:prstGeom prst="rect">
              <a:avLst/>
            </a:prstGeom>
          </p:spPr>
        </p:pic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xmlns="" id="{23C9E5D7-F4FF-44B8-B9E0-74C6D1FED05F}"/>
              </a:ext>
            </a:extLst>
          </p:cNvPr>
          <p:cNvGrpSpPr/>
          <p:nvPr/>
        </p:nvGrpSpPr>
        <p:grpSpPr>
          <a:xfrm>
            <a:off x="293789" y="5525167"/>
            <a:ext cx="5294408" cy="720000"/>
            <a:chOff x="293789" y="5525167"/>
            <a:chExt cx="5294408" cy="720000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xmlns="" id="{4577C74B-9994-4C4B-A140-89D9244FC62A}"/>
                </a:ext>
              </a:extLst>
            </p:cNvPr>
            <p:cNvSpPr/>
            <p:nvPr/>
          </p:nvSpPr>
          <p:spPr>
            <a:xfrm>
              <a:off x="690261" y="5525167"/>
              <a:ext cx="4897936" cy="72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252000" tIns="90000" bIns="90000" rtlCol="0" anchor="ctr" anchorCtr="0"/>
            <a:lstStyle/>
            <a:p>
              <a:r>
                <a:rPr lang="de-DE" sz="1000" dirty="0">
                  <a:solidFill>
                    <a:sysClr val="windowText" lastClr="000000"/>
                  </a:solidFill>
                </a:rPr>
                <a:t>Der  oberste Poltext in der Liste der Poltexte entspricht in der Umfrage der</a:t>
              </a:r>
            </a:p>
            <a:p>
              <a:r>
                <a:rPr lang="de-DE" sz="1000" dirty="0">
                  <a:solidFill>
                    <a:sysClr val="windowText" lastClr="000000"/>
                  </a:solidFill>
                </a:rPr>
                <a:t>am weitesten links stehenden Skalenbeschriftung.</a:t>
              </a:r>
            </a:p>
          </p:txBody>
        </p:sp>
        <p:sp>
          <p:nvSpPr>
            <p:cNvPr id="16" name="Ellipse 11">
              <a:extLst>
                <a:ext uri="{FF2B5EF4-FFF2-40B4-BE49-F238E27FC236}">
                  <a16:creationId xmlns:a16="http://schemas.microsoft.com/office/drawing/2014/main" xmlns="" id="{280D04AA-9E8D-4E81-A744-B4408D64B801}"/>
                </a:ext>
              </a:extLst>
            </p:cNvPr>
            <p:cNvSpPr/>
            <p:nvPr/>
          </p:nvSpPr>
          <p:spPr>
            <a:xfrm>
              <a:off x="293789" y="5634288"/>
              <a:ext cx="486000" cy="4860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/>
                <a:t>i</a:t>
              </a:r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xmlns="" id="{0F1449DF-C18B-49BA-A953-DEF9E88C8F04}"/>
              </a:ext>
            </a:extLst>
          </p:cNvPr>
          <p:cNvGrpSpPr/>
          <p:nvPr/>
        </p:nvGrpSpPr>
        <p:grpSpPr>
          <a:xfrm>
            <a:off x="300038" y="4782017"/>
            <a:ext cx="5288159" cy="486000"/>
            <a:chOff x="1739516" y="2759810"/>
            <a:chExt cx="5288159" cy="486000"/>
          </a:xfrm>
        </p:grpSpPr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xmlns="" id="{B400D894-B705-47C5-8BCC-FFB167059AFC}"/>
                </a:ext>
              </a:extLst>
            </p:cNvPr>
            <p:cNvSpPr txBox="1"/>
            <p:nvPr/>
          </p:nvSpPr>
          <p:spPr>
            <a:xfrm>
              <a:off x="2129739" y="2768810"/>
              <a:ext cx="4897936" cy="468000"/>
            </a:xfrm>
            <a:prstGeom prst="rect">
              <a:avLst/>
            </a:prstGeom>
            <a:noFill/>
            <a:ln w="19050">
              <a:solidFill>
                <a:srgbClr val="145F7D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Einstellungen bestätigen und Poltext hinzufügen: </a:t>
              </a:r>
              <a:r>
                <a:rPr lang="de-DE" sz="1200" dirty="0"/>
                <a:t>Klick auf [Übernehmen]</a:t>
              </a: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xmlns="" id="{87C5A437-8F15-43B8-93E0-1DF882CFF4DB}"/>
                </a:ext>
              </a:extLst>
            </p:cNvPr>
            <p:cNvSpPr txBox="1"/>
            <p:nvPr/>
          </p:nvSpPr>
          <p:spPr>
            <a:xfrm>
              <a:off x="1739516" y="2759810"/>
              <a:ext cx="485088" cy="486000"/>
            </a:xfrm>
            <a:prstGeom prst="ellipse">
              <a:avLst/>
            </a:prstGeom>
            <a:solidFill>
              <a:srgbClr val="145F7D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4.</a:t>
              </a:r>
            </a:p>
          </p:txBody>
        </p:sp>
      </p:grpSp>
      <p:sp>
        <p:nvSpPr>
          <p:cNvPr id="54" name="Rechteck 53">
            <a:extLst>
              <a:ext uri="{FF2B5EF4-FFF2-40B4-BE49-F238E27FC236}">
                <a16:creationId xmlns:a16="http://schemas.microsoft.com/office/drawing/2014/main" xmlns="" id="{783AFFEB-C522-403D-84E4-058DA283F56E}"/>
              </a:ext>
            </a:extLst>
          </p:cNvPr>
          <p:cNvSpPr/>
          <p:nvPr/>
        </p:nvSpPr>
        <p:spPr>
          <a:xfrm>
            <a:off x="8498840" y="5849620"/>
            <a:ext cx="868680" cy="274320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xmlns="" id="{09743371-C9A4-44E5-9418-8D2332E4CEE6}"/>
              </a:ext>
            </a:extLst>
          </p:cNvPr>
          <p:cNvCxnSpPr>
            <a:cxnSpLocks/>
            <a:stCxn id="49" idx="3"/>
            <a:endCxn id="54" idx="1"/>
          </p:cNvCxnSpPr>
          <p:nvPr/>
        </p:nvCxnSpPr>
        <p:spPr>
          <a:xfrm>
            <a:off x="5588197" y="5025017"/>
            <a:ext cx="2910643" cy="961763"/>
          </a:xfrm>
          <a:prstGeom prst="straightConnector1">
            <a:avLst/>
          </a:prstGeom>
          <a:ln w="19050">
            <a:solidFill>
              <a:srgbClr val="145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Gleichschenkliges Dreieck 5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00B756CC-3047-4A4C-982A-9CC2E50C7F4C}"/>
              </a:ext>
            </a:extLst>
          </p:cNvPr>
          <p:cNvSpPr/>
          <p:nvPr/>
        </p:nvSpPr>
        <p:spPr>
          <a:xfrm rot="16200000" flipH="1">
            <a:off x="5582882" y="651013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xmlns="" id="{761EE42C-BD9A-451F-9A87-AAF1B153353C}"/>
              </a:ext>
            </a:extLst>
          </p:cNvPr>
          <p:cNvSpPr/>
          <p:nvPr/>
        </p:nvSpPr>
        <p:spPr>
          <a:xfrm rot="16200000" flipH="1">
            <a:off x="6005913" y="6465131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0" name="Rechteck 59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33036616-0081-4A50-8C1D-757FA0695491}"/>
              </a:ext>
            </a:extLst>
          </p:cNvPr>
          <p:cNvSpPr/>
          <p:nvPr/>
        </p:nvSpPr>
        <p:spPr>
          <a:xfrm rot="16200000" flipH="1">
            <a:off x="6239930" y="6465132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2" name="Rechteck 6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ECACD94F-316E-4906-B387-4D1B7E27FDF3}"/>
              </a:ext>
            </a:extLst>
          </p:cNvPr>
          <p:cNvSpPr/>
          <p:nvPr/>
        </p:nvSpPr>
        <p:spPr>
          <a:xfrm rot="16200000" flipH="1">
            <a:off x="5771897" y="6465132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4" name="Gleichschenkliges Dreieck 63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94AF74E1-0101-4D6E-A93E-049D4B952EFD}"/>
              </a:ext>
            </a:extLst>
          </p:cNvPr>
          <p:cNvSpPr/>
          <p:nvPr/>
        </p:nvSpPr>
        <p:spPr>
          <a:xfrm rot="5400000">
            <a:off x="6425367" y="651013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61" name="Gruppieren 60">
            <a:extLst>
              <a:ext uri="{FF2B5EF4-FFF2-40B4-BE49-F238E27FC236}">
                <a16:creationId xmlns:a16="http://schemas.microsoft.com/office/drawing/2014/main" xmlns="" id="{5B00446C-7222-452F-B533-F4217FE4FC7C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xmlns="" id="{341EBE9E-AE08-4396-9466-6421758E0B91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48 bis 51</a:t>
              </a:r>
              <a:endParaRPr lang="de-DE" sz="1200" dirty="0"/>
            </a:p>
          </p:txBody>
        </p:sp>
        <p:pic>
          <p:nvPicPr>
            <p:cNvPr id="65" name="Grafik 64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0E630F27-9F62-4181-9EEC-04007A826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35" name="Menu: Kontakt">
            <a:hlinkClick r:id="rId8" action="ppaction://hlinksldjump"/>
            <a:extLst>
              <a:ext uri="{FF2B5EF4-FFF2-40B4-BE49-F238E27FC236}">
                <a16:creationId xmlns:a16="http://schemas.microsoft.com/office/drawing/2014/main" xmlns="" id="{F35CD06E-5D86-4262-87E1-8753F97F135C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6" name="Menu: Beispiel">
            <a:hlinkClick r:id="rId9" action="ppaction://hlinksldjump"/>
            <a:extLst>
              <a:ext uri="{FF2B5EF4-FFF2-40B4-BE49-F238E27FC236}">
                <a16:creationId xmlns:a16="http://schemas.microsoft.com/office/drawing/2014/main" xmlns="" id="{16100C50-C8A2-435C-9C3A-FA4084A4E800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38" name="Menu: Filter">
            <a:hlinkClick r:id="rId10" action="ppaction://hlinksldjump"/>
            <a:extLst>
              <a:ext uri="{FF2B5EF4-FFF2-40B4-BE49-F238E27FC236}">
                <a16:creationId xmlns:a16="http://schemas.microsoft.com/office/drawing/2014/main" xmlns="" id="{4E2AD49A-4429-47E6-BB74-AA2A9E81D8FC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39" name="Menu: Mussfragen">
            <a:hlinkClick r:id="rId11" action="ppaction://hlinksldjump"/>
            <a:extLst>
              <a:ext uri="{FF2B5EF4-FFF2-40B4-BE49-F238E27FC236}">
                <a16:creationId xmlns:a16="http://schemas.microsoft.com/office/drawing/2014/main" xmlns="" id="{A06BE804-1327-49DB-B993-78A45A37E202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40" name="Menu: Optische Gestaltung">
            <a:hlinkClick r:id="rId12" action="ppaction://hlinksldjump"/>
            <a:extLst>
              <a:ext uri="{FF2B5EF4-FFF2-40B4-BE49-F238E27FC236}">
                <a16:creationId xmlns:a16="http://schemas.microsoft.com/office/drawing/2014/main" xmlns="" id="{D37B1A9A-D0D0-466D-A0E8-8E55633E93C3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41" name="Menu: Fragen">
            <a:extLst>
              <a:ext uri="{FF2B5EF4-FFF2-40B4-BE49-F238E27FC236}">
                <a16:creationId xmlns:a16="http://schemas.microsoft.com/office/drawing/2014/main" xmlns="" id="{EEA86186-D0AF-49A1-9D05-3D909F38EA4B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xmlns="" id="{E4DC773D-88A4-4DCA-B2EC-BB659CA92CE1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xmlns="" id="{C1ABD453-B122-41DB-8B9E-5649F04852BC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44" name="Menu: Freitext">
            <a:hlinkClick r:id="rId13" action="ppaction://hlinksldjump"/>
            <a:extLst>
              <a:ext uri="{FF2B5EF4-FFF2-40B4-BE49-F238E27FC236}">
                <a16:creationId xmlns:a16="http://schemas.microsoft.com/office/drawing/2014/main" xmlns="" id="{BA566A34-2F60-4ECA-8DBE-360E4D9798B7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45" name="Menu: Fragengruppen">
            <a:hlinkClick r:id="rId14" action="ppaction://hlinksldjump"/>
            <a:extLst>
              <a:ext uri="{FF2B5EF4-FFF2-40B4-BE49-F238E27FC236}">
                <a16:creationId xmlns:a16="http://schemas.microsoft.com/office/drawing/2014/main" xmlns="" id="{12F9375E-6887-499C-B996-838761140872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46" name="Menu: Workflow">
            <a:hlinkClick r:id="rId15" action="ppaction://hlinksldjump"/>
            <a:extLst>
              <a:ext uri="{FF2B5EF4-FFF2-40B4-BE49-F238E27FC236}">
                <a16:creationId xmlns:a16="http://schemas.microsoft.com/office/drawing/2014/main" xmlns="" id="{A2FDD496-5EC9-424B-A9E7-2E579C52D3E4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47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59D1B33C-5507-4C75-AD6B-362778B7A612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51" name="Menu: Vorwort">
            <a:hlinkClick r:id="rId16" action="ppaction://hlinksldjump"/>
            <a:extLst>
              <a:ext uri="{FF2B5EF4-FFF2-40B4-BE49-F238E27FC236}">
                <a16:creationId xmlns:a16="http://schemas.microsoft.com/office/drawing/2014/main" xmlns="" id="{746450F5-B6B5-46B0-8B7A-259E2D5E9338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52" name="Untermenu: Fragen2">
            <a:extLst>
              <a:ext uri="{FF2B5EF4-FFF2-40B4-BE49-F238E27FC236}">
                <a16:creationId xmlns:a16="http://schemas.microsoft.com/office/drawing/2014/main" xmlns="" id="{FC98803D-5B54-4F7F-B493-9AC2E5BF9056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53" name="Form">
              <a:extLst>
                <a:ext uri="{FF2B5EF4-FFF2-40B4-BE49-F238E27FC236}">
                  <a16:creationId xmlns:a16="http://schemas.microsoft.com/office/drawing/2014/main" xmlns="" id="{1834A1A7-5003-4953-9097-CE7E7ED617C9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Sonstige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8BCD7763-01BF-4C58-8C7C-0DFB4610EFC8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59" name="M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D29C03B9-B555-43F3-A5B7-7E420390E1F5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66" name="SC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343F0BBA-DFC4-40D7-9C74-B469C5EF5F70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67" name="Segmentierte 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04BF74B2-2D5A-4A81-89F6-0C9DBF6CE12F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68" name="O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BD339D5D-8837-42AF-A299-75BDB82F9AA5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69" name="Skalen+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0C6A9303-3A83-4D46-B9C5-31EB2AE87A4B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70" name="Skal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914A26B8-CBAA-4B9D-BC17-CBD7E12AC8C2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71" name="Hinzufüg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32F49BC0-0DB3-4739-BD56-37CC538FFBA7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72" name="Bearbeit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36B0ACD0-AB55-4176-8930-2D8BAD539E94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73" name="Sonstige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1ED67553-20A8-4EA1-8850-A4368CDEC851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74" name="Untermenu: Fragen - Kreuz" descr="Schließen">
            <a:extLst>
              <a:ext uri="{FF2B5EF4-FFF2-40B4-BE49-F238E27FC236}">
                <a16:creationId xmlns:a16="http://schemas.microsoft.com/office/drawing/2014/main" xmlns="" id="{EA8FBFCC-ACA1-4130-A40A-7A380231F40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75" name="Untermenu: Fragen1">
            <a:extLst>
              <a:ext uri="{FF2B5EF4-FFF2-40B4-BE49-F238E27FC236}">
                <a16:creationId xmlns:a16="http://schemas.microsoft.com/office/drawing/2014/main" xmlns="" id="{CEAA4F1E-43CA-4636-8B70-0007443C9D8E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76" name="Rechteck 75">
              <a:extLst>
                <a:ext uri="{FF2B5EF4-FFF2-40B4-BE49-F238E27FC236}">
                  <a16:creationId xmlns:a16="http://schemas.microsoft.com/office/drawing/2014/main" xmlns="" id="{F3B0D576-0968-447E-9397-2A713A1D20CC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77" name="Fragen">
              <a:extLst>
                <a:ext uri="{FF2B5EF4-FFF2-40B4-BE49-F238E27FC236}">
                  <a16:creationId xmlns:a16="http://schemas.microsoft.com/office/drawing/2014/main" xmlns="" id="{B030DF99-7854-4B83-8E55-654700B49E60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78" name="Gleichschenkliges Dreieck 77">
              <a:extLst>
                <a:ext uri="{FF2B5EF4-FFF2-40B4-BE49-F238E27FC236}">
                  <a16:creationId xmlns:a16="http://schemas.microsoft.com/office/drawing/2014/main" xmlns="" id="{91A4BAED-E84A-4489-9E6B-96538AC4FA5D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828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platzhalter 2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BF816AD8-9FE7-4855-81A2-B98E0E96AE7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7910" r="-7910"/>
          <a:stretch/>
        </p:blipFill>
        <p:spPr>
          <a:prstGeom prst="rect">
            <a:avLst/>
          </a:prstGeom>
          <a:solidFill>
            <a:schemeClr val="bg1"/>
          </a:solidFill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DFBE7AB7-BECB-489A-AA7D-73E881DB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</p:spPr>
        <p:txBody>
          <a:bodyPr/>
          <a:lstStyle/>
          <a:p>
            <a:r>
              <a:rPr lang="de-DE" sz="3600" dirty="0"/>
              <a:t>Skalenfrage Hinzufügen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788C0E6E-8BCF-42D8-9AD2-02CD7C47C0D1}"/>
              </a:ext>
            </a:extLst>
          </p:cNvPr>
          <p:cNvSpPr/>
          <p:nvPr/>
        </p:nvSpPr>
        <p:spPr>
          <a:xfrm>
            <a:off x="7078980" y="2545080"/>
            <a:ext cx="4301490" cy="81280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B993EF5B-DA22-4619-9C12-4F198A995006}"/>
              </a:ext>
            </a:extLst>
          </p:cNvPr>
          <p:cNvSpPr/>
          <p:nvPr/>
        </p:nvSpPr>
        <p:spPr>
          <a:xfrm>
            <a:off x="7076440" y="3467564"/>
            <a:ext cx="2837180" cy="18000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9A2BCA7F-BD32-4808-9202-B3D9D94A6C0D}"/>
              </a:ext>
            </a:extLst>
          </p:cNvPr>
          <p:cNvGrpSpPr/>
          <p:nvPr/>
        </p:nvGrpSpPr>
        <p:grpSpPr>
          <a:xfrm>
            <a:off x="300038" y="2241550"/>
            <a:ext cx="5288159" cy="486000"/>
            <a:chOff x="1739516" y="2746310"/>
            <a:chExt cx="5288159" cy="486000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3B05DE6F-E838-4AB6-819A-BF9FA6795285}"/>
                </a:ext>
              </a:extLst>
            </p:cNvPr>
            <p:cNvSpPr txBox="1"/>
            <p:nvPr/>
          </p:nvSpPr>
          <p:spPr>
            <a:xfrm>
              <a:off x="2129739" y="2755310"/>
              <a:ext cx="4897936" cy="468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Frage/Aussage formulieren: </a:t>
              </a:r>
              <a:r>
                <a:rPr lang="de-DE" sz="1200" dirty="0"/>
                <a:t>Frage/Aussage ins Textfeld eingeben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EE4E7058-D9D5-4B18-8DE6-6DDDD70EAC49}"/>
                </a:ext>
              </a:extLst>
            </p:cNvPr>
            <p:cNvSpPr txBox="1"/>
            <p:nvPr/>
          </p:nvSpPr>
          <p:spPr>
            <a:xfrm>
              <a:off x="1739516" y="2746310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103909F4-841E-4ABC-B1D3-FE1EC6DA90B3}"/>
              </a:ext>
            </a:extLst>
          </p:cNvPr>
          <p:cNvGrpSpPr/>
          <p:nvPr/>
        </p:nvGrpSpPr>
        <p:grpSpPr>
          <a:xfrm>
            <a:off x="300038" y="2905772"/>
            <a:ext cx="5288159" cy="486000"/>
            <a:chOff x="242544" y="3137705"/>
            <a:chExt cx="5288159" cy="486000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xmlns="" id="{01363293-5E43-4EB6-AFE1-327BAA3C51A7}"/>
                </a:ext>
              </a:extLst>
            </p:cNvPr>
            <p:cNvSpPr txBox="1">
              <a:spLocks/>
            </p:cNvSpPr>
            <p:nvPr/>
          </p:nvSpPr>
          <p:spPr>
            <a:xfrm>
              <a:off x="632767" y="3146705"/>
              <a:ext cx="4897936" cy="468000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Anzahl der Ausprägungen festlegen</a:t>
              </a:r>
              <a:endParaRPr lang="de-DE" sz="1500" b="1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xmlns="" id="{AE9EC4A5-B226-4F11-ADC4-009F13494A88}"/>
                </a:ext>
              </a:extLst>
            </p:cNvPr>
            <p:cNvSpPr txBox="1"/>
            <p:nvPr/>
          </p:nvSpPr>
          <p:spPr>
            <a:xfrm>
              <a:off x="242544" y="3137705"/>
              <a:ext cx="485088" cy="486000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0B5808B9-2EAB-4B25-AEDD-3BA398F4E88A}"/>
              </a:ext>
            </a:extLst>
          </p:cNvPr>
          <p:cNvGrpSpPr/>
          <p:nvPr/>
        </p:nvGrpSpPr>
        <p:grpSpPr>
          <a:xfrm>
            <a:off x="303953" y="3569994"/>
            <a:ext cx="5294407" cy="486000"/>
            <a:chOff x="242544" y="3769405"/>
            <a:chExt cx="5294407" cy="486000"/>
          </a:xfrm>
        </p:grpSpPr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xmlns="" id="{7923A32F-E239-4116-B2C9-4D97FF2CC98E}"/>
                </a:ext>
              </a:extLst>
            </p:cNvPr>
            <p:cNvSpPr txBox="1">
              <a:spLocks/>
            </p:cNvSpPr>
            <p:nvPr/>
          </p:nvSpPr>
          <p:spPr>
            <a:xfrm>
              <a:off x="632630" y="3778405"/>
              <a:ext cx="4904321" cy="468000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Enthaltungsfeld aktivieren (optional)</a:t>
              </a:r>
              <a:endParaRPr lang="de-DE" sz="1500" b="1" dirty="0"/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xmlns="" id="{2F3A90A2-5D37-4586-A0F2-53A8BDE2F534}"/>
                </a:ext>
              </a:extLst>
            </p:cNvPr>
            <p:cNvSpPr txBox="1"/>
            <p:nvPr/>
          </p:nvSpPr>
          <p:spPr>
            <a:xfrm>
              <a:off x="242544" y="3769405"/>
              <a:ext cx="485088" cy="486000"/>
            </a:xfrm>
            <a:prstGeom prst="ellipse">
              <a:avLst/>
            </a:prstGeom>
            <a:solidFill>
              <a:srgbClr val="008965"/>
            </a:solidFill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sp>
        <p:nvSpPr>
          <p:cNvPr id="37" name="Freihandform: Form 36">
            <a:extLst>
              <a:ext uri="{FF2B5EF4-FFF2-40B4-BE49-F238E27FC236}">
                <a16:creationId xmlns:a16="http://schemas.microsoft.com/office/drawing/2014/main" xmlns="" id="{C0716698-5BF6-4DA8-BE3C-68836D518E5F}"/>
              </a:ext>
            </a:extLst>
          </p:cNvPr>
          <p:cNvSpPr/>
          <p:nvPr/>
        </p:nvSpPr>
        <p:spPr>
          <a:xfrm>
            <a:off x="7076440" y="3467564"/>
            <a:ext cx="3087992" cy="393464"/>
          </a:xfrm>
          <a:custGeom>
            <a:avLst/>
            <a:gdLst>
              <a:gd name="connsiteX0" fmla="*/ 2907992 w 3087992"/>
              <a:gd name="connsiteY0" fmla="*/ 0 h 393464"/>
              <a:gd name="connsiteX1" fmla="*/ 3087992 w 3087992"/>
              <a:gd name="connsiteY1" fmla="*/ 0 h 393464"/>
              <a:gd name="connsiteX2" fmla="*/ 3087992 w 3087992"/>
              <a:gd name="connsiteY2" fmla="*/ 213464 h 393464"/>
              <a:gd name="connsiteX3" fmla="*/ 3087992 w 3087992"/>
              <a:gd name="connsiteY3" fmla="*/ 251379 h 393464"/>
              <a:gd name="connsiteX4" fmla="*/ 3087992 w 3087992"/>
              <a:gd name="connsiteY4" fmla="*/ 393464 h 393464"/>
              <a:gd name="connsiteX5" fmla="*/ 0 w 3087992"/>
              <a:gd name="connsiteY5" fmla="*/ 393464 h 393464"/>
              <a:gd name="connsiteX6" fmla="*/ 0 w 3087992"/>
              <a:gd name="connsiteY6" fmla="*/ 213464 h 393464"/>
              <a:gd name="connsiteX7" fmla="*/ 2907992 w 3087992"/>
              <a:gd name="connsiteY7" fmla="*/ 213464 h 39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7992" h="393464">
                <a:moveTo>
                  <a:pt x="2907992" y="0"/>
                </a:moveTo>
                <a:lnTo>
                  <a:pt x="3087992" y="0"/>
                </a:lnTo>
                <a:lnTo>
                  <a:pt x="3087992" y="213464"/>
                </a:lnTo>
                <a:lnTo>
                  <a:pt x="3087992" y="251379"/>
                </a:lnTo>
                <a:lnTo>
                  <a:pt x="3087992" y="393464"/>
                </a:lnTo>
                <a:lnTo>
                  <a:pt x="0" y="393464"/>
                </a:lnTo>
                <a:lnTo>
                  <a:pt x="0" y="213464"/>
                </a:lnTo>
                <a:lnTo>
                  <a:pt x="2907992" y="213464"/>
                </a:lnTo>
                <a:close/>
              </a:path>
            </a:pathLst>
          </a:cu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500" dirty="0"/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xmlns="" id="{7B5155AE-7E82-439C-A459-9E4F41C66BCB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588197" y="2484550"/>
            <a:ext cx="1488243" cy="486817"/>
          </a:xfrm>
          <a:prstGeom prst="straightConnector1">
            <a:avLst/>
          </a:prstGeom>
          <a:ln w="19050">
            <a:solidFill>
              <a:srgbClr val="F08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xmlns="" id="{85CFFFD7-D3E9-439E-B478-D75B078B6C33}"/>
              </a:ext>
            </a:extLst>
          </p:cNvPr>
          <p:cNvCxnSpPr>
            <a:stCxn id="18" idx="3"/>
          </p:cNvCxnSpPr>
          <p:nvPr/>
        </p:nvCxnSpPr>
        <p:spPr>
          <a:xfrm>
            <a:off x="5588197" y="3148772"/>
            <a:ext cx="1488243" cy="424244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xmlns="" id="{66E3CAB2-1751-41E8-941F-6EF11A46EA93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5598360" y="3769253"/>
            <a:ext cx="1488243" cy="43741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09E047EC-CD33-400E-9D0A-042150C6BAF4}"/>
              </a:ext>
            </a:extLst>
          </p:cNvPr>
          <p:cNvSpPr txBox="1"/>
          <p:nvPr/>
        </p:nvSpPr>
        <p:spPr>
          <a:xfrm>
            <a:off x="407104" y="5730468"/>
            <a:ext cx="661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dirty="0">
                <a:solidFill>
                  <a:schemeClr val="accent6"/>
                </a:solidFill>
              </a:rPr>
              <a:t>Info: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D119971-41EB-4358-A2B9-24B795B5A9DE}"/>
              </a:ext>
            </a:extLst>
          </p:cNvPr>
          <p:cNvSpPr/>
          <p:nvPr/>
        </p:nvSpPr>
        <p:spPr>
          <a:xfrm>
            <a:off x="690261" y="5525167"/>
            <a:ext cx="4897936" cy="72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2000" tIns="90000" bIns="90000" rtlCol="0" anchor="ctr" anchorCtr="0"/>
          <a:lstStyle/>
          <a:p>
            <a:r>
              <a:rPr lang="de-DE" sz="1000" dirty="0">
                <a:solidFill>
                  <a:sysClr val="windowText" lastClr="000000"/>
                </a:solidFill>
              </a:rPr>
              <a:t>Die Anzahl der Ausprägungen muss mit der Anzahl der erweiterten Poltexte </a:t>
            </a:r>
          </a:p>
          <a:p>
            <a:r>
              <a:rPr lang="de-DE" sz="1000" dirty="0">
                <a:solidFill>
                  <a:sysClr val="windowText" lastClr="000000"/>
                </a:solidFill>
              </a:rPr>
              <a:t>in der Liste der Poltexte übereinstimmen.</a:t>
            </a:r>
          </a:p>
        </p:txBody>
      </p:sp>
      <p:grpSp>
        <p:nvGrpSpPr>
          <p:cNvPr id="61" name="Gruppieren 60">
            <a:extLst>
              <a:ext uri="{FF2B5EF4-FFF2-40B4-BE49-F238E27FC236}">
                <a16:creationId xmlns:a16="http://schemas.microsoft.com/office/drawing/2014/main" xmlns="" id="{4BA86FC1-3F45-4BA6-8109-7FE867CCD63F}"/>
              </a:ext>
            </a:extLst>
          </p:cNvPr>
          <p:cNvGrpSpPr/>
          <p:nvPr/>
        </p:nvGrpSpPr>
        <p:grpSpPr>
          <a:xfrm>
            <a:off x="301735" y="4234217"/>
            <a:ext cx="5288024" cy="486000"/>
            <a:chOff x="242543" y="3795405"/>
            <a:chExt cx="5288024" cy="486000"/>
          </a:xfrm>
        </p:grpSpPr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xmlns="" id="{9AA1925B-C3C6-46CD-9740-ABD51E16016D}"/>
                </a:ext>
              </a:extLst>
            </p:cNvPr>
            <p:cNvSpPr txBox="1"/>
            <p:nvPr/>
          </p:nvSpPr>
          <p:spPr>
            <a:xfrm>
              <a:off x="632631" y="3807572"/>
              <a:ext cx="4897936" cy="468000"/>
            </a:xfrm>
            <a:prstGeom prst="rect">
              <a:avLst/>
            </a:prstGeom>
            <a:noFill/>
            <a:ln w="19050">
              <a:solidFill>
                <a:srgbClr val="145F7D"/>
              </a:solidFill>
            </a:ln>
          </p:spPr>
          <p:txBody>
            <a:bodyPr wrap="square" lIns="144000" rtlCol="0">
              <a:spAutoFit/>
            </a:bodyPr>
            <a:lstStyle/>
            <a:p>
              <a:pPr algn="l"/>
              <a:r>
                <a:rPr lang="de-DE" sz="1200" b="1" dirty="0"/>
                <a:t>Einstellungen bestätigen und Skalenfrage hinzufügen: </a:t>
              </a:r>
              <a:r>
                <a:rPr lang="de-DE" sz="1200" dirty="0"/>
                <a:t>Klick auf [Übernehmen]</a:t>
              </a:r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xmlns="" id="{BFF77254-C0CC-40ED-AE0A-6CA7469470CE}"/>
                </a:ext>
              </a:extLst>
            </p:cNvPr>
            <p:cNvSpPr txBox="1"/>
            <p:nvPr/>
          </p:nvSpPr>
          <p:spPr>
            <a:xfrm>
              <a:off x="242543" y="3795405"/>
              <a:ext cx="485089" cy="486000"/>
            </a:xfrm>
            <a:prstGeom prst="ellipse">
              <a:avLst/>
            </a:prstGeom>
            <a:solidFill>
              <a:srgbClr val="145F7D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4.</a:t>
              </a:r>
            </a:p>
          </p:txBody>
        </p:sp>
      </p:grpSp>
      <p:sp>
        <p:nvSpPr>
          <p:cNvPr id="8" name="Rechteck 7">
            <a:extLst>
              <a:ext uri="{FF2B5EF4-FFF2-40B4-BE49-F238E27FC236}">
                <a16:creationId xmlns:a16="http://schemas.microsoft.com/office/drawing/2014/main" xmlns="" id="{483221B8-386B-4CFF-BB59-F96F3B8AEDEB}"/>
              </a:ext>
            </a:extLst>
          </p:cNvPr>
          <p:cNvSpPr/>
          <p:nvPr/>
        </p:nvSpPr>
        <p:spPr>
          <a:xfrm>
            <a:off x="10320019" y="6002021"/>
            <a:ext cx="599441" cy="190500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xmlns="" id="{0184956E-4D70-477A-B286-63AA6AF5E49E}"/>
              </a:ext>
            </a:extLst>
          </p:cNvPr>
          <p:cNvCxnSpPr>
            <a:cxnSpLocks/>
            <a:stCxn id="63" idx="3"/>
            <a:endCxn id="8" idx="1"/>
          </p:cNvCxnSpPr>
          <p:nvPr/>
        </p:nvCxnSpPr>
        <p:spPr>
          <a:xfrm>
            <a:off x="5589759" y="4480384"/>
            <a:ext cx="4730260" cy="1616887"/>
          </a:xfrm>
          <a:prstGeom prst="straightConnector1">
            <a:avLst/>
          </a:prstGeom>
          <a:ln w="19050">
            <a:solidFill>
              <a:srgbClr val="145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uppieren 34">
            <a:extLst>
              <a:ext uri="{FF2B5EF4-FFF2-40B4-BE49-F238E27FC236}">
                <a16:creationId xmlns:a16="http://schemas.microsoft.com/office/drawing/2014/main" xmlns="" id="{0FF16278-7E8B-41CE-810C-392D6BC600E4}"/>
              </a:ext>
            </a:extLst>
          </p:cNvPr>
          <p:cNvGrpSpPr/>
          <p:nvPr/>
        </p:nvGrpSpPr>
        <p:grpSpPr>
          <a:xfrm>
            <a:off x="279259" y="4925723"/>
            <a:ext cx="4652153" cy="527296"/>
            <a:chOff x="792260" y="5442482"/>
            <a:chExt cx="4652153" cy="527296"/>
          </a:xfrm>
        </p:grpSpPr>
        <p:pic>
          <p:nvPicPr>
            <p:cNvPr id="31" name="Grafik 30" descr="Pfeil Kreis">
              <a:extLst>
                <a:ext uri="{FF2B5EF4-FFF2-40B4-BE49-F238E27FC236}">
                  <a16:creationId xmlns:a16="http://schemas.microsoft.com/office/drawing/2014/main" xmlns="" id="{084F0BDD-7063-4080-9A2D-B21BB1525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792260" y="5442482"/>
              <a:ext cx="527296" cy="527296"/>
            </a:xfrm>
            <a:prstGeom prst="rect">
              <a:avLst/>
            </a:prstGeom>
          </p:spPr>
        </p:pic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xmlns="" id="{676A5231-14F4-472D-BCC7-4242C52CB692}"/>
                </a:ext>
              </a:extLst>
            </p:cNvPr>
            <p:cNvSpPr txBox="1"/>
            <p:nvPr/>
          </p:nvSpPr>
          <p:spPr>
            <a:xfrm>
              <a:off x="1266666" y="5567630"/>
              <a:ext cx="4177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200" dirty="0"/>
                <a:t>Wiederholung der Schritte 1. bis 4. für jede Frage/Aussage</a:t>
              </a:r>
            </a:p>
          </p:txBody>
        </p:sp>
      </p:grpSp>
      <p:sp>
        <p:nvSpPr>
          <p:cNvPr id="5" name="Ellipse 11">
            <a:extLst>
              <a:ext uri="{FF2B5EF4-FFF2-40B4-BE49-F238E27FC236}">
                <a16:creationId xmlns:a16="http://schemas.microsoft.com/office/drawing/2014/main" xmlns="" id="{9D0AFB74-E613-47C6-9735-DF04DDECB8AD}"/>
              </a:ext>
            </a:extLst>
          </p:cNvPr>
          <p:cNvSpPr/>
          <p:nvPr/>
        </p:nvSpPr>
        <p:spPr>
          <a:xfrm>
            <a:off x="293789" y="5634288"/>
            <a:ext cx="486000" cy="4860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i</a:t>
            </a:r>
          </a:p>
        </p:txBody>
      </p:sp>
      <p:sp>
        <p:nvSpPr>
          <p:cNvPr id="11" name="Gleichschenkliges Dreieck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2A4608E6-F5ED-4A01-A1A8-E10294B7D7A3}"/>
              </a:ext>
            </a:extLst>
          </p:cNvPr>
          <p:cNvSpPr/>
          <p:nvPr/>
        </p:nvSpPr>
        <p:spPr>
          <a:xfrm rot="16200000" flipH="1">
            <a:off x="5582882" y="651013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4" name="Rechteck 1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F0CBA83C-17F7-47A8-99ED-E891E874A5D9}"/>
              </a:ext>
            </a:extLst>
          </p:cNvPr>
          <p:cNvSpPr/>
          <p:nvPr/>
        </p:nvSpPr>
        <p:spPr>
          <a:xfrm rot="16200000" flipH="1">
            <a:off x="6005913" y="6465131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xmlns="" id="{C4735005-DBD6-4244-8DAB-C336B25FD3F5}"/>
              </a:ext>
            </a:extLst>
          </p:cNvPr>
          <p:cNvSpPr/>
          <p:nvPr/>
        </p:nvSpPr>
        <p:spPr>
          <a:xfrm rot="16200000" flipH="1">
            <a:off x="6239930" y="6465132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6" name="Rechteck 15">
            <a:hlinkClick r:id="rId5" action="ppaction://hlinksldjump"/>
            <a:extLst>
              <a:ext uri="{FF2B5EF4-FFF2-40B4-BE49-F238E27FC236}">
                <a16:creationId xmlns:a16="http://schemas.microsoft.com/office/drawing/2014/main" xmlns="" id="{3011FB2C-5423-43BE-8030-F1AD2AE211D4}"/>
              </a:ext>
            </a:extLst>
          </p:cNvPr>
          <p:cNvSpPr/>
          <p:nvPr/>
        </p:nvSpPr>
        <p:spPr>
          <a:xfrm rot="16200000" flipH="1">
            <a:off x="5771897" y="6465132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62" name="Gruppieren 61">
            <a:extLst>
              <a:ext uri="{FF2B5EF4-FFF2-40B4-BE49-F238E27FC236}">
                <a16:creationId xmlns:a16="http://schemas.microsoft.com/office/drawing/2014/main" xmlns="" id="{A8D5EF2B-4C3B-4DEA-934C-7C5FA3474F2D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xmlns="" id="{5DA6D38F-B19D-446E-A8DC-38494B0F4C5C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35 bis 36</a:t>
              </a:r>
              <a:endParaRPr lang="de-DE" sz="1200" dirty="0"/>
            </a:p>
          </p:txBody>
        </p:sp>
        <p:pic>
          <p:nvPicPr>
            <p:cNvPr id="66" name="Grafik 65" descr="Geöffnetes Buch">
              <a:hlinkClick r:id="rId6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604A11FB-60A8-451B-ACD8-3E560D094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38" name="Menu: Kontakt">
            <a:hlinkClick r:id="rId9" action="ppaction://hlinksldjump"/>
            <a:extLst>
              <a:ext uri="{FF2B5EF4-FFF2-40B4-BE49-F238E27FC236}">
                <a16:creationId xmlns:a16="http://schemas.microsoft.com/office/drawing/2014/main" xmlns="" id="{036B1F30-E4C6-48E7-A8FC-3DB5326E394C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9" name="Menu: Beispiel">
            <a:hlinkClick r:id="rId10" action="ppaction://hlinksldjump"/>
            <a:extLst>
              <a:ext uri="{FF2B5EF4-FFF2-40B4-BE49-F238E27FC236}">
                <a16:creationId xmlns:a16="http://schemas.microsoft.com/office/drawing/2014/main" xmlns="" id="{4280D93E-B24D-41E5-BD74-008A480E0420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40" name="Menu: Filter">
            <a:hlinkClick r:id="rId11" action="ppaction://hlinksldjump"/>
            <a:extLst>
              <a:ext uri="{FF2B5EF4-FFF2-40B4-BE49-F238E27FC236}">
                <a16:creationId xmlns:a16="http://schemas.microsoft.com/office/drawing/2014/main" xmlns="" id="{100BAE66-4702-4ADB-926F-8595CCB35856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41" name="Menu: Mussfrag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0F0747E2-ECFF-4D7D-9550-23AADE54EA59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42" name="Menu: Optische Gestaltung">
            <a:hlinkClick r:id="rId13" action="ppaction://hlinksldjump"/>
            <a:extLst>
              <a:ext uri="{FF2B5EF4-FFF2-40B4-BE49-F238E27FC236}">
                <a16:creationId xmlns:a16="http://schemas.microsoft.com/office/drawing/2014/main" xmlns="" id="{10DA2BB8-C0DC-40AE-838D-580B6552154B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43" name="Menu: Fragen">
            <a:extLst>
              <a:ext uri="{FF2B5EF4-FFF2-40B4-BE49-F238E27FC236}">
                <a16:creationId xmlns:a16="http://schemas.microsoft.com/office/drawing/2014/main" xmlns="" id="{374B4B0F-C6B6-4B8F-B3FF-E393D6D4C9A2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xmlns="" id="{5ADBCD7D-C071-4522-B836-9A26B9961A8C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45" name="Gleichschenkliges Dreieck 44">
              <a:extLst>
                <a:ext uri="{FF2B5EF4-FFF2-40B4-BE49-F238E27FC236}">
                  <a16:creationId xmlns:a16="http://schemas.microsoft.com/office/drawing/2014/main" xmlns="" id="{96E14896-CA70-448A-8A48-5CE64073F9DD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46" name="Menu: Freitex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2A58BE5E-0162-4BBC-9A71-1D4E7FB955F1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47" name="Menu: Fragengruppen">
            <a:hlinkClick r:id="rId15" action="ppaction://hlinksldjump"/>
            <a:extLst>
              <a:ext uri="{FF2B5EF4-FFF2-40B4-BE49-F238E27FC236}">
                <a16:creationId xmlns:a16="http://schemas.microsoft.com/office/drawing/2014/main" xmlns="" id="{058E7501-0929-4C0A-B305-AC4A56D33229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48" name="Menu: Workflow">
            <a:hlinkClick r:id="rId16" action="ppaction://hlinksldjump"/>
            <a:extLst>
              <a:ext uri="{FF2B5EF4-FFF2-40B4-BE49-F238E27FC236}">
                <a16:creationId xmlns:a16="http://schemas.microsoft.com/office/drawing/2014/main" xmlns="" id="{65FEAA0E-CE83-4B72-A94E-A12CFBB3E7DF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49" name="Menu: Editorsteuerung">
            <a:hlinkClick r:id="rId6" action="ppaction://hlinksldjump"/>
            <a:extLst>
              <a:ext uri="{FF2B5EF4-FFF2-40B4-BE49-F238E27FC236}">
                <a16:creationId xmlns:a16="http://schemas.microsoft.com/office/drawing/2014/main" xmlns="" id="{9D32461D-0E3D-4FA2-B6B4-83CC8C4DA3E5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50" name="Menu: Vorwort">
            <a:hlinkClick r:id="rId17" action="ppaction://hlinksldjump"/>
            <a:extLst>
              <a:ext uri="{FF2B5EF4-FFF2-40B4-BE49-F238E27FC236}">
                <a16:creationId xmlns:a16="http://schemas.microsoft.com/office/drawing/2014/main" xmlns="" id="{C48ACAD6-BB61-44EB-8B01-FA7D31294C1C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51" name="Untermenu: Fragen2">
            <a:extLst>
              <a:ext uri="{FF2B5EF4-FFF2-40B4-BE49-F238E27FC236}">
                <a16:creationId xmlns:a16="http://schemas.microsoft.com/office/drawing/2014/main" xmlns="" id="{8806A7F9-B617-4B2A-A334-B6748E265B04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52" name="Form">
              <a:extLst>
                <a:ext uri="{FF2B5EF4-FFF2-40B4-BE49-F238E27FC236}">
                  <a16:creationId xmlns:a16="http://schemas.microsoft.com/office/drawing/2014/main" xmlns="" id="{3D568A4A-0D62-4C2E-8649-38D89165C87C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Sonstige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0C0626B3-5AFF-412D-8510-95C8905AD544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54" name="MC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5FB3AE04-3E10-4685-997D-DB785977B5BE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55" name="SC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CF12B3E6-5376-421B-8F2C-320243B7DA37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56" name="Segmentierte O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5E6A0435-666A-469C-A447-6277656E4EF1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57" name="OF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91B60CCD-5480-4DBA-B28B-16E2C1DCEFCD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58" name="Skalen+">
              <a:hlinkClick r:id="rId5" action="ppaction://hlinksldjump"/>
              <a:extLst>
                <a:ext uri="{FF2B5EF4-FFF2-40B4-BE49-F238E27FC236}">
                  <a16:creationId xmlns:a16="http://schemas.microsoft.com/office/drawing/2014/main" xmlns="" id="{0AD5FDAB-9B0A-43E9-91D6-45C082D6AF73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59" name="Skal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E4BE2617-D495-4794-9A5B-F2C701271069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60" name="Hinzufüg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D3D4993C-E8A8-4055-8489-580582C49E65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67" name="Bearbeit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F0FB636B-D850-4F67-95D5-8EF5DEC43449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68" name="Sonstige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EB28E63F-371D-44B5-9C25-2CF7AAF8B7B6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69" name="Untermenu: Fragen - Kreuz" descr="Schließen">
            <a:extLst>
              <a:ext uri="{FF2B5EF4-FFF2-40B4-BE49-F238E27FC236}">
                <a16:creationId xmlns:a16="http://schemas.microsoft.com/office/drawing/2014/main" xmlns="" id="{F1121255-1104-4A4E-B243-D32EBFD86F4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70" name="Untermenu: Fragen1">
            <a:extLst>
              <a:ext uri="{FF2B5EF4-FFF2-40B4-BE49-F238E27FC236}">
                <a16:creationId xmlns:a16="http://schemas.microsoft.com/office/drawing/2014/main" xmlns="" id="{148A73C5-0371-4FB9-91A4-B77E4B9DFC68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xmlns="" id="{B33AD9CD-2020-4208-9724-C3C9872F865B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72" name="Fragen">
              <a:extLst>
                <a:ext uri="{FF2B5EF4-FFF2-40B4-BE49-F238E27FC236}">
                  <a16:creationId xmlns:a16="http://schemas.microsoft.com/office/drawing/2014/main" xmlns="" id="{2111F9E8-0210-4F1B-B102-3CC9BA3D7A45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73" name="Gleichschenkliges Dreieck 72">
              <a:extLst>
                <a:ext uri="{FF2B5EF4-FFF2-40B4-BE49-F238E27FC236}">
                  <a16:creationId xmlns:a16="http://schemas.microsoft.com/office/drawing/2014/main" xmlns="" id="{F5454380-6445-4C8E-88C5-C7AF01E8CFA8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698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8809E180-D339-4531-81B6-9841919E5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64" y="2260908"/>
            <a:ext cx="11555299" cy="181787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699CA918-CB9D-4083-AF57-D2761468E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Offene Frage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0F084A69-E619-45C6-B5B8-D27B414A9DF6}"/>
              </a:ext>
            </a:extLst>
          </p:cNvPr>
          <p:cNvSpPr txBox="1"/>
          <p:nvPr/>
        </p:nvSpPr>
        <p:spPr>
          <a:xfrm>
            <a:off x="300038" y="4253329"/>
            <a:ext cx="1158716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500" b="1" dirty="0"/>
              <a:t>Beschreibung: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200" dirty="0"/>
              <a:t>Unter dem Fragetext einer offenen Frage steht Befragten ein Antwortfeld zur Eingabe ihrer Antwort bereit.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200" dirty="0"/>
              <a:t>Die Größe des Antwortfeldes sowie die mögliche Zeichenanzahl der Antworteingabe können im Vorfeld festgelegt werden.</a:t>
            </a:r>
          </a:p>
          <a:p>
            <a:pPr algn="l"/>
            <a:endParaRPr lang="de-DE" sz="1200" dirty="0"/>
          </a:p>
          <a:p>
            <a:pPr algn="l"/>
            <a:endParaRPr lang="de-DE" sz="1200" b="1" dirty="0">
              <a:highlight>
                <a:srgbClr val="FFFF00"/>
              </a:highlight>
            </a:endParaRPr>
          </a:p>
          <a:p>
            <a:pPr algn="l"/>
            <a:endParaRPr lang="de-DE" sz="1500" b="1" dirty="0">
              <a:highlight>
                <a:srgbClr val="FFFF00"/>
              </a:highlight>
            </a:endParaRPr>
          </a:p>
          <a:p>
            <a:pPr algn="l"/>
            <a:r>
              <a:rPr lang="de-DE" sz="1500" b="1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3" name="Rechteck 2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264E116B-18AD-4FCC-A68E-ABBD5F46AC93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87007AA7-A6C7-440E-8AD8-3255BBB3F346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Gleichschenkliges Dreieck 9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51D3315A-0396-446B-BBB9-DD2515C8A43C}"/>
              </a:ext>
            </a:extLst>
          </p:cNvPr>
          <p:cNvSpPr/>
          <p:nvPr/>
        </p:nvSpPr>
        <p:spPr>
          <a:xfrm rot="5400000">
            <a:off x="6305828" y="65342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8" name="Flussdiagramm: Prozess 67">
            <a:extLst>
              <a:ext uri="{FF2B5EF4-FFF2-40B4-BE49-F238E27FC236}">
                <a16:creationId xmlns:a16="http://schemas.microsoft.com/office/drawing/2014/main" xmlns="" id="{6D9C53D7-407D-4EF7-B32F-01CA49661598}"/>
              </a:ext>
            </a:extLst>
          </p:cNvPr>
          <p:cNvSpPr/>
          <p:nvPr/>
        </p:nvSpPr>
        <p:spPr>
          <a:xfrm>
            <a:off x="373380" y="2990273"/>
            <a:ext cx="11379708" cy="1054042"/>
          </a:xfrm>
          <a:prstGeom prst="flowChartProcess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xmlns="" id="{99B18C83-308C-483F-873F-0E79631B2C51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xmlns="" id="{328366F1-36DF-4768-9039-1F941B2577ED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54 bis 56</a:t>
              </a:r>
              <a:endParaRPr lang="de-DE" sz="1200" dirty="0"/>
            </a:p>
          </p:txBody>
        </p:sp>
        <p:pic>
          <p:nvPicPr>
            <p:cNvPr id="65" name="Grafik 64" descr="Geöffnetes Buch">
              <a:hlinkClick r:id="rId3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830BDF15-DC82-41E1-9A08-B2CA3C7E2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5" name="Flussdiagramm: Prozess 4">
            <a:extLst>
              <a:ext uri="{FF2B5EF4-FFF2-40B4-BE49-F238E27FC236}">
                <a16:creationId xmlns:a16="http://schemas.microsoft.com/office/drawing/2014/main" xmlns="" id="{E906C085-B904-478B-BE2D-982209767CDB}"/>
              </a:ext>
            </a:extLst>
          </p:cNvPr>
          <p:cNvSpPr/>
          <p:nvPr/>
        </p:nvSpPr>
        <p:spPr>
          <a:xfrm>
            <a:off x="1400240" y="4539600"/>
            <a:ext cx="699070" cy="180000"/>
          </a:xfrm>
          <a:prstGeom prst="flowChartProcess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6" name="Flussdiagramm: Prozess 65">
            <a:extLst>
              <a:ext uri="{FF2B5EF4-FFF2-40B4-BE49-F238E27FC236}">
                <a16:creationId xmlns:a16="http://schemas.microsoft.com/office/drawing/2014/main" xmlns="" id="{EBE36CAC-0859-42D3-BCE0-3570603DA611}"/>
              </a:ext>
            </a:extLst>
          </p:cNvPr>
          <p:cNvSpPr/>
          <p:nvPr/>
        </p:nvSpPr>
        <p:spPr>
          <a:xfrm>
            <a:off x="4767072" y="4533543"/>
            <a:ext cx="798576" cy="180000"/>
          </a:xfrm>
          <a:prstGeom prst="flowChartProcess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7" name="Flussdiagramm: Prozess 66">
            <a:extLst>
              <a:ext uri="{FF2B5EF4-FFF2-40B4-BE49-F238E27FC236}">
                <a16:creationId xmlns:a16="http://schemas.microsoft.com/office/drawing/2014/main" xmlns="" id="{93A109CB-607C-48E2-AB9D-48F98DAE7CE9}"/>
              </a:ext>
            </a:extLst>
          </p:cNvPr>
          <p:cNvSpPr/>
          <p:nvPr/>
        </p:nvSpPr>
        <p:spPr>
          <a:xfrm>
            <a:off x="373379" y="2727909"/>
            <a:ext cx="2049781" cy="180000"/>
          </a:xfrm>
          <a:prstGeom prst="flowChartProcess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5" name="Menu: Kontakt">
            <a:hlinkClick r:id="rId6" action="ppaction://hlinksldjump"/>
            <a:extLst>
              <a:ext uri="{FF2B5EF4-FFF2-40B4-BE49-F238E27FC236}">
                <a16:creationId xmlns:a16="http://schemas.microsoft.com/office/drawing/2014/main" xmlns="" id="{39AE7E63-0E7D-482B-A1A7-9C53B12E99D9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16" name="Menu: Beispiel">
            <a:hlinkClick r:id="rId7" action="ppaction://hlinksldjump"/>
            <a:extLst>
              <a:ext uri="{FF2B5EF4-FFF2-40B4-BE49-F238E27FC236}">
                <a16:creationId xmlns:a16="http://schemas.microsoft.com/office/drawing/2014/main" xmlns="" id="{8104AA47-104D-4443-9B0B-FBF21D5118AA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17" name="Menu: Filter">
            <a:hlinkClick r:id="rId8" action="ppaction://hlinksldjump"/>
            <a:extLst>
              <a:ext uri="{FF2B5EF4-FFF2-40B4-BE49-F238E27FC236}">
                <a16:creationId xmlns:a16="http://schemas.microsoft.com/office/drawing/2014/main" xmlns="" id="{9C01D154-4322-4D2F-B03E-DA56463559AA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18" name="Menu: Mussfragen">
            <a:hlinkClick r:id="rId9" action="ppaction://hlinksldjump"/>
            <a:extLst>
              <a:ext uri="{FF2B5EF4-FFF2-40B4-BE49-F238E27FC236}">
                <a16:creationId xmlns:a16="http://schemas.microsoft.com/office/drawing/2014/main" xmlns="" id="{5A46479C-4276-4A11-859B-CA439B1AB5D2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19" name="Menu: Optische Gestaltung">
            <a:hlinkClick r:id="rId10" action="ppaction://hlinksldjump"/>
            <a:extLst>
              <a:ext uri="{FF2B5EF4-FFF2-40B4-BE49-F238E27FC236}">
                <a16:creationId xmlns:a16="http://schemas.microsoft.com/office/drawing/2014/main" xmlns="" id="{67E4DE26-F6BA-4D84-9BA8-4111A8E75162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20" name="Menu: Fragen">
            <a:extLst>
              <a:ext uri="{FF2B5EF4-FFF2-40B4-BE49-F238E27FC236}">
                <a16:creationId xmlns:a16="http://schemas.microsoft.com/office/drawing/2014/main" xmlns="" id="{BD34F0A3-CD19-4A22-BFD0-D152626824CF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xmlns="" id="{47308F02-0960-48A2-B9AB-B023D4106EA8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22" name="Gleichschenkliges Dreieck 21">
              <a:extLst>
                <a:ext uri="{FF2B5EF4-FFF2-40B4-BE49-F238E27FC236}">
                  <a16:creationId xmlns:a16="http://schemas.microsoft.com/office/drawing/2014/main" xmlns="" id="{EF10787E-B669-4DE1-A18F-7F78A01C25BC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23" name="Menu: Freitext">
            <a:hlinkClick r:id="rId11" action="ppaction://hlinksldjump"/>
            <a:extLst>
              <a:ext uri="{FF2B5EF4-FFF2-40B4-BE49-F238E27FC236}">
                <a16:creationId xmlns:a16="http://schemas.microsoft.com/office/drawing/2014/main" xmlns="" id="{819D0A61-43A3-47FB-8A84-32283A7EC812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24" name="Menu: Fragengrupp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AD751229-3538-4CEC-9D59-C73DA7556AB0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25" name="Menu: Workflow">
            <a:hlinkClick r:id="rId13" action="ppaction://hlinksldjump"/>
            <a:extLst>
              <a:ext uri="{FF2B5EF4-FFF2-40B4-BE49-F238E27FC236}">
                <a16:creationId xmlns:a16="http://schemas.microsoft.com/office/drawing/2014/main" xmlns="" id="{1C27E3F7-D2DF-42AC-A110-C59D5B9EFC46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26" name="Menu: Editorsteuerung">
            <a:hlinkClick r:id="rId3" action="ppaction://hlinksldjump"/>
            <a:extLst>
              <a:ext uri="{FF2B5EF4-FFF2-40B4-BE49-F238E27FC236}">
                <a16:creationId xmlns:a16="http://schemas.microsoft.com/office/drawing/2014/main" xmlns="" id="{083A3A4D-B4A2-4F58-9021-A807D61A3C6B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27" name="Menu: Vorwor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A12F52A4-D37C-481C-B451-0BB1B65DE63C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28" name="Untermenu: Fragen2">
            <a:extLst>
              <a:ext uri="{FF2B5EF4-FFF2-40B4-BE49-F238E27FC236}">
                <a16:creationId xmlns:a16="http://schemas.microsoft.com/office/drawing/2014/main" xmlns="" id="{F7BFE39B-7969-4803-9694-BA4ED753FDCC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29" name="Form">
              <a:extLst>
                <a:ext uri="{FF2B5EF4-FFF2-40B4-BE49-F238E27FC236}">
                  <a16:creationId xmlns:a16="http://schemas.microsoft.com/office/drawing/2014/main" xmlns="" id="{5D4142C6-51C5-4FF3-A9FB-B1A6BE9CC583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Sonstige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E9F12B17-D860-48DB-93EE-695F4F803C38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31" name="MCF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5EEC0453-DBAF-4BB2-BC2C-EB376BA1A8A8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32" name="S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7369F39D-19A8-47EE-A61D-171A59F0D8D9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33" name="Segmentierte O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18C9CFF0-5848-47E9-84E6-A970D497623B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34" name="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92C16D1B-773D-4594-879E-C3CD26F41351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35" name="Skalen+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A5FA7FE9-DE1A-4F0B-AC81-27E86D817ACB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38" name="Skal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C4D2F943-EE7C-40E4-9A85-043CA4E5EADC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39" name="Hinzufüg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90E66858-30FC-40B5-B73F-423B0A160932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40" name="Bearbeit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8CC85F8F-5CAE-4149-AC80-558F71FCBB27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41" name="Sonstige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D33B962F-BAF5-4C0A-B3B0-54DFA40677D6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42" name="Untermenu: Fragen - Kreuz" descr="Schließen">
            <a:extLst>
              <a:ext uri="{FF2B5EF4-FFF2-40B4-BE49-F238E27FC236}">
                <a16:creationId xmlns:a16="http://schemas.microsoft.com/office/drawing/2014/main" xmlns="" id="{475ADA1A-C35E-4CB7-A9F5-53507596087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43" name="Untermenu: Fragen1">
            <a:extLst>
              <a:ext uri="{FF2B5EF4-FFF2-40B4-BE49-F238E27FC236}">
                <a16:creationId xmlns:a16="http://schemas.microsoft.com/office/drawing/2014/main" xmlns="" id="{3E2BFD90-0941-4DF2-8D28-D81DA872D7D8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xmlns="" id="{BC808D29-D446-4183-94F3-704C0A13A201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45" name="Fragen">
              <a:extLst>
                <a:ext uri="{FF2B5EF4-FFF2-40B4-BE49-F238E27FC236}">
                  <a16:creationId xmlns:a16="http://schemas.microsoft.com/office/drawing/2014/main" xmlns="" id="{129A6AB3-44FA-401F-AF6D-765BDD6B718F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46" name="Gleichschenkliges Dreieck 45">
              <a:extLst>
                <a:ext uri="{FF2B5EF4-FFF2-40B4-BE49-F238E27FC236}">
                  <a16:creationId xmlns:a16="http://schemas.microsoft.com/office/drawing/2014/main" xmlns="" id="{1B3AD1C5-0738-4868-BA38-E5FDC7626675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572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FBE7AB7-BECB-489A-AA7D-73E881DB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</p:spPr>
        <p:txBody>
          <a:bodyPr/>
          <a:lstStyle/>
          <a:p>
            <a:r>
              <a:rPr lang="de-DE" sz="3600" dirty="0"/>
              <a:t>Offene Frage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788C0E6E-8BCF-42D8-9AD2-02CD7C47C0D1}"/>
              </a:ext>
            </a:extLst>
          </p:cNvPr>
          <p:cNvSpPr/>
          <p:nvPr/>
        </p:nvSpPr>
        <p:spPr>
          <a:xfrm>
            <a:off x="7078980" y="2545080"/>
            <a:ext cx="4301490" cy="81280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B993EF5B-DA22-4619-9C12-4F198A995006}"/>
              </a:ext>
            </a:extLst>
          </p:cNvPr>
          <p:cNvSpPr/>
          <p:nvPr/>
        </p:nvSpPr>
        <p:spPr>
          <a:xfrm>
            <a:off x="7076440" y="3467564"/>
            <a:ext cx="2837180" cy="18000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56C79984-490C-4CBF-88B8-89917B8C8E3A}"/>
              </a:ext>
            </a:extLst>
          </p:cNvPr>
          <p:cNvSpPr/>
          <p:nvPr/>
        </p:nvSpPr>
        <p:spPr>
          <a:xfrm>
            <a:off x="7076440" y="3897052"/>
            <a:ext cx="4301490" cy="720080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9A2BCA7F-BD32-4808-9202-B3D9D94A6C0D}"/>
              </a:ext>
            </a:extLst>
          </p:cNvPr>
          <p:cNvGrpSpPr/>
          <p:nvPr/>
        </p:nvGrpSpPr>
        <p:grpSpPr>
          <a:xfrm>
            <a:off x="300038" y="2241550"/>
            <a:ext cx="5288159" cy="486000"/>
            <a:chOff x="1739516" y="2746311"/>
            <a:chExt cx="5288159" cy="486000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3B05DE6F-E838-4AB6-819A-BF9FA6795285}"/>
                </a:ext>
              </a:extLst>
            </p:cNvPr>
            <p:cNvSpPr txBox="1"/>
            <p:nvPr/>
          </p:nvSpPr>
          <p:spPr>
            <a:xfrm>
              <a:off x="2129739" y="2755311"/>
              <a:ext cx="4897936" cy="468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>
              <a:noAutofit/>
            </a:bodyPr>
            <a:lstStyle/>
            <a:p>
              <a:pPr algn="l"/>
              <a:r>
                <a:rPr lang="de-DE" sz="1200" b="1" dirty="0"/>
                <a:t>Frage/Aufforderung formulieren: </a:t>
              </a:r>
              <a:r>
                <a:rPr lang="de-DE" sz="1200" dirty="0"/>
                <a:t>Frage/Aufforderung ins Textfeld eingeben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EE4E7058-D9D5-4B18-8DE6-6DDDD70EAC49}"/>
                </a:ext>
              </a:extLst>
            </p:cNvPr>
            <p:cNvSpPr txBox="1"/>
            <p:nvPr/>
          </p:nvSpPr>
          <p:spPr>
            <a:xfrm>
              <a:off x="1739516" y="2746311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103909F4-841E-4ABC-B1D3-FE1EC6DA90B3}"/>
              </a:ext>
            </a:extLst>
          </p:cNvPr>
          <p:cNvGrpSpPr/>
          <p:nvPr/>
        </p:nvGrpSpPr>
        <p:grpSpPr>
          <a:xfrm>
            <a:off x="300076" y="3411462"/>
            <a:ext cx="5288159" cy="486000"/>
            <a:chOff x="242544" y="3137706"/>
            <a:chExt cx="5288159" cy="486000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xmlns="" id="{01363293-5E43-4EB6-AFE1-327BAA3C51A7}"/>
                </a:ext>
              </a:extLst>
            </p:cNvPr>
            <p:cNvSpPr txBox="1"/>
            <p:nvPr/>
          </p:nvSpPr>
          <p:spPr>
            <a:xfrm>
              <a:off x="632767" y="3146706"/>
              <a:ext cx="4897936" cy="468000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>
              <a:noAutofit/>
            </a:bodyPr>
            <a:lstStyle/>
            <a:p>
              <a:r>
                <a:rPr lang="de-DE" sz="1200" b="1" dirty="0"/>
                <a:t>Größe des Antwortfeldes bestimmen: </a:t>
              </a:r>
              <a:r>
                <a:rPr lang="de-DE" sz="1200" dirty="0"/>
                <a:t>Größe über die Zeilenanzahl der Auswahlliste festlegen 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xmlns="" id="{AE9EC4A5-B226-4F11-ADC4-009F13494A88}"/>
                </a:ext>
              </a:extLst>
            </p:cNvPr>
            <p:cNvSpPr txBox="1"/>
            <p:nvPr/>
          </p:nvSpPr>
          <p:spPr>
            <a:xfrm>
              <a:off x="242544" y="3137706"/>
              <a:ext cx="485088" cy="486000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xmlns="" id="{785CC26F-24C8-4323-83A4-43469EB7F0B4}"/>
              </a:ext>
            </a:extLst>
          </p:cNvPr>
          <p:cNvGrpSpPr/>
          <p:nvPr/>
        </p:nvGrpSpPr>
        <p:grpSpPr>
          <a:xfrm>
            <a:off x="300037" y="4581374"/>
            <a:ext cx="5288023" cy="486000"/>
            <a:chOff x="300038" y="3712130"/>
            <a:chExt cx="5288023" cy="486000"/>
          </a:xfrm>
        </p:grpSpPr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xmlns="" id="{7923A32F-E239-4116-B2C9-4D97FF2CC98E}"/>
                </a:ext>
              </a:extLst>
            </p:cNvPr>
            <p:cNvSpPr txBox="1"/>
            <p:nvPr/>
          </p:nvSpPr>
          <p:spPr>
            <a:xfrm>
              <a:off x="690125" y="3721130"/>
              <a:ext cx="4897936" cy="468000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>
              <a:noAutofit/>
            </a:bodyPr>
            <a:lstStyle/>
            <a:p>
              <a:r>
                <a:rPr lang="de-DE" sz="1200" b="1" dirty="0"/>
                <a:t>Antwortzeichen limitieren (Optional): </a:t>
              </a:r>
              <a:r>
                <a:rPr lang="de-DE" sz="1200" dirty="0"/>
                <a:t>Höchstzahl der einzugebenden Zeichen per Angabe festlegen</a:t>
              </a: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xmlns="" id="{2F3A90A2-5D37-4586-A0F2-53A8BDE2F534}"/>
                </a:ext>
              </a:extLst>
            </p:cNvPr>
            <p:cNvSpPr txBox="1"/>
            <p:nvPr/>
          </p:nvSpPr>
          <p:spPr>
            <a:xfrm>
              <a:off x="300038" y="3712130"/>
              <a:ext cx="486000" cy="486000"/>
            </a:xfrm>
            <a:prstGeom prst="ellipse">
              <a:avLst/>
            </a:prstGeom>
            <a:solidFill>
              <a:srgbClr val="008965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sp>
        <p:nvSpPr>
          <p:cNvPr id="37" name="Freihandform: Form 36">
            <a:extLst>
              <a:ext uri="{FF2B5EF4-FFF2-40B4-BE49-F238E27FC236}">
                <a16:creationId xmlns:a16="http://schemas.microsoft.com/office/drawing/2014/main" xmlns="" id="{C0716698-5BF6-4DA8-BE3C-68836D518E5F}"/>
              </a:ext>
            </a:extLst>
          </p:cNvPr>
          <p:cNvSpPr/>
          <p:nvPr/>
        </p:nvSpPr>
        <p:spPr>
          <a:xfrm>
            <a:off x="7076440" y="3467564"/>
            <a:ext cx="3087992" cy="393464"/>
          </a:xfrm>
          <a:custGeom>
            <a:avLst/>
            <a:gdLst>
              <a:gd name="connsiteX0" fmla="*/ 2907992 w 3087992"/>
              <a:gd name="connsiteY0" fmla="*/ 0 h 393464"/>
              <a:gd name="connsiteX1" fmla="*/ 3087992 w 3087992"/>
              <a:gd name="connsiteY1" fmla="*/ 0 h 393464"/>
              <a:gd name="connsiteX2" fmla="*/ 3087992 w 3087992"/>
              <a:gd name="connsiteY2" fmla="*/ 213464 h 393464"/>
              <a:gd name="connsiteX3" fmla="*/ 3087992 w 3087992"/>
              <a:gd name="connsiteY3" fmla="*/ 251379 h 393464"/>
              <a:gd name="connsiteX4" fmla="*/ 3087992 w 3087992"/>
              <a:gd name="connsiteY4" fmla="*/ 393464 h 393464"/>
              <a:gd name="connsiteX5" fmla="*/ 0 w 3087992"/>
              <a:gd name="connsiteY5" fmla="*/ 393464 h 393464"/>
              <a:gd name="connsiteX6" fmla="*/ 0 w 3087992"/>
              <a:gd name="connsiteY6" fmla="*/ 213464 h 393464"/>
              <a:gd name="connsiteX7" fmla="*/ 2907992 w 3087992"/>
              <a:gd name="connsiteY7" fmla="*/ 213464 h 39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7992" h="393464">
                <a:moveTo>
                  <a:pt x="2907992" y="0"/>
                </a:moveTo>
                <a:lnTo>
                  <a:pt x="3087992" y="0"/>
                </a:lnTo>
                <a:lnTo>
                  <a:pt x="3087992" y="213464"/>
                </a:lnTo>
                <a:lnTo>
                  <a:pt x="3087992" y="251379"/>
                </a:lnTo>
                <a:lnTo>
                  <a:pt x="3087992" y="393464"/>
                </a:lnTo>
                <a:lnTo>
                  <a:pt x="0" y="393464"/>
                </a:lnTo>
                <a:lnTo>
                  <a:pt x="0" y="213464"/>
                </a:lnTo>
                <a:lnTo>
                  <a:pt x="2907992" y="213464"/>
                </a:lnTo>
                <a:close/>
              </a:path>
            </a:pathLst>
          </a:cu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500" dirty="0"/>
          </a:p>
        </p:txBody>
      </p:sp>
      <p:sp>
        <p:nvSpPr>
          <p:cNvPr id="78" name="Pfeil: Chevron 77">
            <a:extLst>
              <a:ext uri="{FF2B5EF4-FFF2-40B4-BE49-F238E27FC236}">
                <a16:creationId xmlns:a16="http://schemas.microsoft.com/office/drawing/2014/main" xmlns="" id="{1AB0C373-E99D-4F1C-8924-CF2437C71AB1}"/>
              </a:ext>
            </a:extLst>
          </p:cNvPr>
          <p:cNvSpPr/>
          <p:nvPr/>
        </p:nvSpPr>
        <p:spPr>
          <a:xfrm rot="16200000">
            <a:off x="545999" y="6279134"/>
            <a:ext cx="127279" cy="256722"/>
          </a:xfrm>
          <a:prstGeom prst="chevron">
            <a:avLst>
              <a:gd name="adj" fmla="val 686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tx1"/>
              </a:solidFill>
            </a:endParaRPr>
          </a:p>
        </p:txBody>
      </p:sp>
      <p:pic>
        <p:nvPicPr>
          <p:cNvPr id="13" name="Bildplatzhalter 12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44356C0C-C3EC-48FE-931C-596F847A5F9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661" r="-661"/>
          <a:stretch/>
        </p:blipFill>
        <p:spPr>
          <a:prstGeom prst="rect">
            <a:avLst/>
          </a:prstGeom>
          <a:solidFill>
            <a:schemeClr val="bg1"/>
          </a:solidFill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31" name="Rechteck 30">
            <a:extLst>
              <a:ext uri="{FF2B5EF4-FFF2-40B4-BE49-F238E27FC236}">
                <a16:creationId xmlns:a16="http://schemas.microsoft.com/office/drawing/2014/main" xmlns="" id="{220A736B-45A2-4984-8102-B360EDF9DBB4}"/>
              </a:ext>
            </a:extLst>
          </p:cNvPr>
          <p:cNvSpPr/>
          <p:nvPr/>
        </p:nvSpPr>
        <p:spPr>
          <a:xfrm>
            <a:off x="6776720" y="2600960"/>
            <a:ext cx="4922520" cy="92710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xmlns="" id="{96C763D4-19DE-4FFC-A17A-02759DEB8734}"/>
              </a:ext>
            </a:extLst>
          </p:cNvPr>
          <p:cNvCxnSpPr>
            <a:stCxn id="17" idx="3"/>
            <a:endCxn id="31" idx="1"/>
          </p:cNvCxnSpPr>
          <p:nvPr/>
        </p:nvCxnSpPr>
        <p:spPr>
          <a:xfrm>
            <a:off x="5588197" y="2484550"/>
            <a:ext cx="1188523" cy="579960"/>
          </a:xfrm>
          <a:prstGeom prst="straightConnector1">
            <a:avLst/>
          </a:prstGeom>
          <a:ln w="19050">
            <a:solidFill>
              <a:srgbClr val="F08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hteck 34">
            <a:extLst>
              <a:ext uri="{FF2B5EF4-FFF2-40B4-BE49-F238E27FC236}">
                <a16:creationId xmlns:a16="http://schemas.microsoft.com/office/drawing/2014/main" xmlns="" id="{1C204F53-A97A-4376-BBA6-24105BC33446}"/>
              </a:ext>
            </a:extLst>
          </p:cNvPr>
          <p:cNvSpPr/>
          <p:nvPr/>
        </p:nvSpPr>
        <p:spPr>
          <a:xfrm>
            <a:off x="6760379" y="4077112"/>
            <a:ext cx="4922520" cy="18000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xmlns="" id="{196CDD9E-A7C8-4248-AEF2-B6003B22CFB5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5588235" y="3654462"/>
            <a:ext cx="1170705" cy="511138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hteck 44">
            <a:extLst>
              <a:ext uri="{FF2B5EF4-FFF2-40B4-BE49-F238E27FC236}">
                <a16:creationId xmlns:a16="http://schemas.microsoft.com/office/drawing/2014/main" xmlns="" id="{F623FFB0-E549-4583-AB61-1233FB924724}"/>
              </a:ext>
            </a:extLst>
          </p:cNvPr>
          <p:cNvSpPr/>
          <p:nvPr/>
        </p:nvSpPr>
        <p:spPr>
          <a:xfrm>
            <a:off x="6758940" y="4281654"/>
            <a:ext cx="4922520" cy="356386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xmlns="" id="{C043C3B7-80FC-4784-96F1-0322B7DA7328}"/>
              </a:ext>
            </a:extLst>
          </p:cNvPr>
          <p:cNvCxnSpPr>
            <a:cxnSpLocks/>
            <a:stCxn id="19" idx="3"/>
            <a:endCxn id="45" idx="1"/>
          </p:cNvCxnSpPr>
          <p:nvPr/>
        </p:nvCxnSpPr>
        <p:spPr>
          <a:xfrm flipV="1">
            <a:off x="5588060" y="4459847"/>
            <a:ext cx="1170880" cy="364527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uppieren 24">
            <a:extLst>
              <a:ext uri="{FF2B5EF4-FFF2-40B4-BE49-F238E27FC236}">
                <a16:creationId xmlns:a16="http://schemas.microsoft.com/office/drawing/2014/main" xmlns="" id="{5491A3DE-F151-41A7-80C3-E552D007F91B}"/>
              </a:ext>
            </a:extLst>
          </p:cNvPr>
          <p:cNvGrpSpPr/>
          <p:nvPr/>
        </p:nvGrpSpPr>
        <p:grpSpPr>
          <a:xfrm>
            <a:off x="300036" y="5751287"/>
            <a:ext cx="5288024" cy="486000"/>
            <a:chOff x="242543" y="3769406"/>
            <a:chExt cx="5288024" cy="486000"/>
          </a:xfrm>
        </p:grpSpPr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xmlns="" id="{2128AB09-05F9-44C1-A46F-682B8FAFCD54}"/>
                </a:ext>
              </a:extLst>
            </p:cNvPr>
            <p:cNvSpPr txBox="1"/>
            <p:nvPr/>
          </p:nvSpPr>
          <p:spPr>
            <a:xfrm>
              <a:off x="632631" y="3778406"/>
              <a:ext cx="4897936" cy="468000"/>
            </a:xfrm>
            <a:prstGeom prst="rect">
              <a:avLst/>
            </a:prstGeom>
            <a:noFill/>
            <a:ln w="19050">
              <a:solidFill>
                <a:srgbClr val="145F7D"/>
              </a:solidFill>
            </a:ln>
          </p:spPr>
          <p:txBody>
            <a:bodyPr wrap="square" lIns="144000" rtlCol="0">
              <a:noAutofit/>
            </a:bodyPr>
            <a:lstStyle/>
            <a:p>
              <a:pPr algn="l"/>
              <a:r>
                <a:rPr lang="de-DE" sz="1200" b="1" dirty="0"/>
                <a:t>Einstellungen bestätigen und Frage hinzufügen: </a:t>
              </a:r>
              <a:r>
                <a:rPr lang="de-DE" sz="1200" dirty="0"/>
                <a:t>Klick auf [Übernehmen]</a:t>
              </a: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xmlns="" id="{D77382C9-0D7E-43AE-B1E9-79171FECF41F}"/>
                </a:ext>
              </a:extLst>
            </p:cNvPr>
            <p:cNvSpPr txBox="1"/>
            <p:nvPr/>
          </p:nvSpPr>
          <p:spPr>
            <a:xfrm>
              <a:off x="242543" y="3769406"/>
              <a:ext cx="485089" cy="486000"/>
            </a:xfrm>
            <a:prstGeom prst="ellipse">
              <a:avLst/>
            </a:prstGeom>
            <a:solidFill>
              <a:srgbClr val="145F7D"/>
            </a:solidFill>
            <a:ln>
              <a:noFill/>
            </a:ln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4.</a:t>
              </a:r>
            </a:p>
          </p:txBody>
        </p:sp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xmlns="" id="{0F0E472E-A3E4-49B7-83EF-2663F606D1AB}"/>
              </a:ext>
            </a:extLst>
          </p:cNvPr>
          <p:cNvSpPr/>
          <p:nvPr/>
        </p:nvSpPr>
        <p:spPr>
          <a:xfrm>
            <a:off x="10480039" y="5974081"/>
            <a:ext cx="680721" cy="220980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xmlns="" id="{F37D82ED-0AF5-43F7-AF42-C03409A947DF}"/>
              </a:ext>
            </a:extLst>
          </p:cNvPr>
          <p:cNvCxnSpPr>
            <a:cxnSpLocks/>
            <a:stCxn id="26" idx="3"/>
            <a:endCxn id="7" idx="1"/>
          </p:cNvCxnSpPr>
          <p:nvPr/>
        </p:nvCxnSpPr>
        <p:spPr>
          <a:xfrm>
            <a:off x="5588060" y="5994287"/>
            <a:ext cx="4891979" cy="90284"/>
          </a:xfrm>
          <a:prstGeom prst="straightConnector1">
            <a:avLst/>
          </a:prstGeom>
          <a:ln w="19050">
            <a:solidFill>
              <a:srgbClr val="145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leichschenkliges Dreieck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B212B331-1D92-47E2-8250-957FBA56624A}"/>
              </a:ext>
            </a:extLst>
          </p:cNvPr>
          <p:cNvSpPr/>
          <p:nvPr/>
        </p:nvSpPr>
        <p:spPr>
          <a:xfrm rot="16200000" flipH="1">
            <a:off x="5702423" y="653420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DAB82488-2BD9-4751-8536-18CA0637DEFD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" name="Rechteck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42A15975-5D81-4ED8-9918-52D84748D295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60" name="Gruppieren 59">
            <a:extLst>
              <a:ext uri="{FF2B5EF4-FFF2-40B4-BE49-F238E27FC236}">
                <a16:creationId xmlns:a16="http://schemas.microsoft.com/office/drawing/2014/main" xmlns="" id="{E56AAC42-DC48-4F84-9BD4-717A9A64EFC0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xmlns="" id="{1321FDAE-7FC8-4474-9BB2-B013E56A96DC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54 bis 56</a:t>
              </a:r>
              <a:endParaRPr lang="de-DE" sz="1200" dirty="0"/>
            </a:p>
          </p:txBody>
        </p:sp>
        <p:pic>
          <p:nvPicPr>
            <p:cNvPr id="62" name="Grafik 61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9614BDF3-2C60-4865-A870-5210FE721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36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92042154-F4B9-429F-9B7B-35184E35B7D6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9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FB8D7352-F00F-40FC-9694-300495A04D08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40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907068A1-F53C-4889-AFD4-DCA91295C531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41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E1800355-DE28-4707-AE36-11D019DB43D9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42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7158DEB4-5085-4D39-B0F4-DE644D3CE7B9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43" name="Menu: Fragen">
            <a:extLst>
              <a:ext uri="{FF2B5EF4-FFF2-40B4-BE49-F238E27FC236}">
                <a16:creationId xmlns:a16="http://schemas.microsoft.com/office/drawing/2014/main" xmlns="" id="{B1D9AB1B-6D5A-4703-A26E-2929C5763A37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xmlns="" id="{81748342-F677-46D7-AAD5-52416687183D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xmlns="" id="{FA6942E4-97A1-499A-8C3F-39BD82CAB985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48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23A26B5A-7099-4FBF-9851-154793A06E4E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49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F04F17EE-DC84-40DF-8206-E06217D8E7FB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50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ECE8F01C-2252-466B-8E7C-4E3E4F37A002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51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6CCFD266-78F5-4220-B068-7C8D8F546439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52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9316888D-699F-428D-A4A5-235E0B5D4945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53" name="Untermenu: Fragen2">
            <a:extLst>
              <a:ext uri="{FF2B5EF4-FFF2-40B4-BE49-F238E27FC236}">
                <a16:creationId xmlns:a16="http://schemas.microsoft.com/office/drawing/2014/main" xmlns="" id="{B51E134B-3630-4A4B-99F7-476663D9470A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54" name="Form">
              <a:extLst>
                <a:ext uri="{FF2B5EF4-FFF2-40B4-BE49-F238E27FC236}">
                  <a16:creationId xmlns:a16="http://schemas.microsoft.com/office/drawing/2014/main" xmlns="" id="{79FC503B-89D5-4458-9F94-82785F616DAE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B5696373-9AA6-47E5-8112-E653B35B5859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56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93E688A7-8A55-481A-AD54-3A256410777E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57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82AFA675-9496-45DB-BFED-7CB9601B8497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58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F79944ED-806C-4A20-9AE4-498DB0D58569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59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3B591647-C17B-4AE2-B308-A59D2D6F1B32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63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FB8ED9D4-1E4B-4603-B726-14B699D1F7B6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64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266DB8D5-0F17-4BEC-BE1F-3F855E023DFA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65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10D7C6E7-1FA7-40DF-A063-7B222F0334F2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66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287ACC9C-D4E2-4792-A232-7B36D4F050F8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67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0E1047C8-95A6-4128-93BE-498AAA3A3976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68" name="Untermenu: Fragen - Kreuz" descr="Schließen">
            <a:extLst>
              <a:ext uri="{FF2B5EF4-FFF2-40B4-BE49-F238E27FC236}">
                <a16:creationId xmlns:a16="http://schemas.microsoft.com/office/drawing/2014/main" xmlns="" id="{7E5E28B2-D59D-4094-92E2-9B07F530A69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69" name="Untermenu: Fragen1">
            <a:extLst>
              <a:ext uri="{FF2B5EF4-FFF2-40B4-BE49-F238E27FC236}">
                <a16:creationId xmlns:a16="http://schemas.microsoft.com/office/drawing/2014/main" xmlns="" id="{E123754B-E9F0-45F7-84AD-388D6D6CB7F2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xmlns="" id="{E71C8920-1150-4E66-AA55-F2EF61879AD7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71" name="Fragen">
              <a:extLst>
                <a:ext uri="{FF2B5EF4-FFF2-40B4-BE49-F238E27FC236}">
                  <a16:creationId xmlns:a16="http://schemas.microsoft.com/office/drawing/2014/main" xmlns="" id="{F0AB97F7-C951-4768-BA37-5CF796177EFD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72" name="Gleichschenkliges Dreieck 71">
              <a:extLst>
                <a:ext uri="{FF2B5EF4-FFF2-40B4-BE49-F238E27FC236}">
                  <a16:creationId xmlns:a16="http://schemas.microsoft.com/office/drawing/2014/main" xmlns="" id="{F41F9E1C-8FFC-4002-A59F-480F99EBDBDF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67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5F137ED9-B5A4-4B89-B55C-BD41EDF63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61" y="2260649"/>
            <a:ext cx="11568002" cy="160315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0DEB091B-466F-4DDD-95EC-A2D5FAA59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Segmentierte Offene Frage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BAAA0A15-ED53-4E90-B633-7832BEDD18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872688"/>
            <a:ext cx="11591925" cy="2364600"/>
          </a:xfrm>
        </p:spPr>
        <p:txBody>
          <a:bodyPr/>
          <a:lstStyle/>
          <a:p>
            <a:pPr marL="0" indent="0">
              <a:buNone/>
            </a:pPr>
            <a:r>
              <a:rPr lang="de-DE" sz="1500" b="1" dirty="0"/>
              <a:t>Beschreibung:</a:t>
            </a:r>
          </a:p>
          <a:p>
            <a:r>
              <a:rPr lang="de-DE" sz="1200" dirty="0"/>
              <a:t>Unter dem Fragetext einer segmentierten offenen Frage steht Befragten ein Antwortfeld zur Eingabe ihrer Antwort bereit.</a:t>
            </a:r>
          </a:p>
          <a:p>
            <a:r>
              <a:rPr lang="de-DE" sz="1200" dirty="0"/>
              <a:t>Bei einer Segmentierten offenen Frage lässt sich das Format des Antwortfeldes näher bestimmen.</a:t>
            </a:r>
          </a:p>
          <a:p>
            <a:r>
              <a:rPr lang="de-DE" sz="1200" dirty="0"/>
              <a:t>Beispielsweise ist nur die Eingabe von Zahlen möglich. </a:t>
            </a:r>
          </a:p>
          <a:p>
            <a:r>
              <a:rPr lang="de-DE" sz="1200" dirty="0"/>
              <a:t>Es ist möglich das Antwortfeld mit einem ergänzenden Text zu versehen. </a:t>
            </a:r>
          </a:p>
          <a:p>
            <a:endParaRPr lang="de-DE" sz="1200" dirty="0">
              <a:highlight>
                <a:srgbClr val="FFFF00"/>
              </a:highlight>
            </a:endParaRPr>
          </a:p>
        </p:txBody>
      </p:sp>
      <p:sp>
        <p:nvSpPr>
          <p:cNvPr id="3" name="Rechteck 2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A2DB94A3-2FCA-4EA6-BF5E-E9AD98AF9E97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xmlns="" id="{42EDC5DA-2046-47F9-AEB9-621D6DE1BA3F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Gleichschenkliges Dreieck 9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DAF8356A-096B-4E34-BF63-6AAA6702B23E}"/>
              </a:ext>
            </a:extLst>
          </p:cNvPr>
          <p:cNvSpPr/>
          <p:nvPr/>
        </p:nvSpPr>
        <p:spPr>
          <a:xfrm rot="5400000">
            <a:off x="6305828" y="65342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xmlns="" id="{9CE577AC-8352-4508-9A17-0941225DA88C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xmlns="" id="{1A7B31A3-E3C4-46E6-B436-4D5DC1822D9E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57 bis 61</a:t>
              </a:r>
              <a:endParaRPr lang="de-DE" sz="1200" dirty="0"/>
            </a:p>
          </p:txBody>
        </p:sp>
        <p:pic>
          <p:nvPicPr>
            <p:cNvPr id="38" name="Grafik 37" descr="Geöffnetes Buch">
              <a:hlinkClick r:id="rId3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BF578906-A438-4603-825F-2B9AE9B02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5" name="Flussdiagramm: Prozess 4">
            <a:extLst>
              <a:ext uri="{FF2B5EF4-FFF2-40B4-BE49-F238E27FC236}">
                <a16:creationId xmlns:a16="http://schemas.microsoft.com/office/drawing/2014/main" xmlns="" id="{CD097DD5-A086-477F-9A72-815AD833C268}"/>
              </a:ext>
            </a:extLst>
          </p:cNvPr>
          <p:cNvSpPr/>
          <p:nvPr/>
        </p:nvSpPr>
        <p:spPr>
          <a:xfrm>
            <a:off x="353061" y="2713472"/>
            <a:ext cx="990412" cy="180000"/>
          </a:xfrm>
          <a:prstGeom prst="flowChartProcess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7" name="Flussdiagramm: Prozess 66">
            <a:extLst>
              <a:ext uri="{FF2B5EF4-FFF2-40B4-BE49-F238E27FC236}">
                <a16:creationId xmlns:a16="http://schemas.microsoft.com/office/drawing/2014/main" xmlns="" id="{25296406-2EEB-452F-A2D9-406B3AEDD5BA}"/>
              </a:ext>
            </a:extLst>
          </p:cNvPr>
          <p:cNvSpPr/>
          <p:nvPr/>
        </p:nvSpPr>
        <p:spPr>
          <a:xfrm>
            <a:off x="1199456" y="4288683"/>
            <a:ext cx="703235" cy="180000"/>
          </a:xfrm>
          <a:prstGeom prst="flowChartProcess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8" name="Flussdiagramm: Prozess 67">
            <a:extLst>
              <a:ext uri="{FF2B5EF4-FFF2-40B4-BE49-F238E27FC236}">
                <a16:creationId xmlns:a16="http://schemas.microsoft.com/office/drawing/2014/main" xmlns="" id="{4B7B454E-8329-47CD-A2A8-69FE6B95BE12}"/>
              </a:ext>
            </a:extLst>
          </p:cNvPr>
          <p:cNvSpPr/>
          <p:nvPr/>
        </p:nvSpPr>
        <p:spPr>
          <a:xfrm>
            <a:off x="5568433" y="4288683"/>
            <a:ext cx="820420" cy="180000"/>
          </a:xfrm>
          <a:prstGeom prst="flowChartProcess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9" name="Flussdiagramm: Prozess 68">
            <a:extLst>
              <a:ext uri="{FF2B5EF4-FFF2-40B4-BE49-F238E27FC236}">
                <a16:creationId xmlns:a16="http://schemas.microsoft.com/office/drawing/2014/main" xmlns="" id="{13FB1B02-FB97-4B9C-8B95-AADF924A720E}"/>
              </a:ext>
            </a:extLst>
          </p:cNvPr>
          <p:cNvSpPr/>
          <p:nvPr/>
        </p:nvSpPr>
        <p:spPr>
          <a:xfrm>
            <a:off x="353060" y="2938780"/>
            <a:ext cx="388620" cy="180000"/>
          </a:xfrm>
          <a:prstGeom prst="flowChartProcess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0" name="Flussdiagramm: Prozess 69">
            <a:extLst>
              <a:ext uri="{FF2B5EF4-FFF2-40B4-BE49-F238E27FC236}">
                <a16:creationId xmlns:a16="http://schemas.microsoft.com/office/drawing/2014/main" xmlns="" id="{E94A259A-AE32-4565-A2E3-5B80CC846881}"/>
              </a:ext>
            </a:extLst>
          </p:cNvPr>
          <p:cNvSpPr/>
          <p:nvPr/>
        </p:nvSpPr>
        <p:spPr>
          <a:xfrm>
            <a:off x="767409" y="2938780"/>
            <a:ext cx="388620" cy="180000"/>
          </a:xfrm>
          <a:prstGeom prst="flowChartProcess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1" name="Flussdiagramm: Prozess 70">
            <a:extLst>
              <a:ext uri="{FF2B5EF4-FFF2-40B4-BE49-F238E27FC236}">
                <a16:creationId xmlns:a16="http://schemas.microsoft.com/office/drawing/2014/main" xmlns="" id="{1AD3EFA7-60AC-4C16-80F7-3ECC19D6C5EA}"/>
              </a:ext>
            </a:extLst>
          </p:cNvPr>
          <p:cNvSpPr/>
          <p:nvPr/>
        </p:nvSpPr>
        <p:spPr>
          <a:xfrm>
            <a:off x="3215680" y="5113000"/>
            <a:ext cx="1262340" cy="180000"/>
          </a:xfrm>
          <a:prstGeom prst="flowChartProcess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7" name="Menu: Kontakt">
            <a:hlinkClick r:id="rId6" action="ppaction://hlinksldjump"/>
            <a:extLst>
              <a:ext uri="{FF2B5EF4-FFF2-40B4-BE49-F238E27FC236}">
                <a16:creationId xmlns:a16="http://schemas.microsoft.com/office/drawing/2014/main" xmlns="" id="{968DC9AD-7AC6-48A9-8E46-CC283E2EC58F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18" name="Menu: Beispiel">
            <a:hlinkClick r:id="rId7" action="ppaction://hlinksldjump"/>
            <a:extLst>
              <a:ext uri="{FF2B5EF4-FFF2-40B4-BE49-F238E27FC236}">
                <a16:creationId xmlns:a16="http://schemas.microsoft.com/office/drawing/2014/main" xmlns="" id="{9ADEDCCB-C3C4-4EEF-9C3C-0AA4944B43A3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19" name="Menu: Filter">
            <a:hlinkClick r:id="rId8" action="ppaction://hlinksldjump"/>
            <a:extLst>
              <a:ext uri="{FF2B5EF4-FFF2-40B4-BE49-F238E27FC236}">
                <a16:creationId xmlns:a16="http://schemas.microsoft.com/office/drawing/2014/main" xmlns="" id="{FFDBABB5-D84B-4793-9617-A9F300BD9A2A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20" name="Menu: Mussfragen">
            <a:hlinkClick r:id="rId9" action="ppaction://hlinksldjump"/>
            <a:extLst>
              <a:ext uri="{FF2B5EF4-FFF2-40B4-BE49-F238E27FC236}">
                <a16:creationId xmlns:a16="http://schemas.microsoft.com/office/drawing/2014/main" xmlns="" id="{BE4EB275-83B9-474A-8E9E-0850A62892C8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21" name="Menu: Optische Gestaltung">
            <a:hlinkClick r:id="rId10" action="ppaction://hlinksldjump"/>
            <a:extLst>
              <a:ext uri="{FF2B5EF4-FFF2-40B4-BE49-F238E27FC236}">
                <a16:creationId xmlns:a16="http://schemas.microsoft.com/office/drawing/2014/main" xmlns="" id="{496920F5-F602-410E-977C-FF90C295E6FF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22" name="Menu: Fragen">
            <a:extLst>
              <a:ext uri="{FF2B5EF4-FFF2-40B4-BE49-F238E27FC236}">
                <a16:creationId xmlns:a16="http://schemas.microsoft.com/office/drawing/2014/main" xmlns="" id="{6BB26127-8D66-4C78-92CA-F6E0F80E35BF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xmlns="" id="{DADA07AB-3B8C-489B-BEA9-47CD02CB4CE6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xmlns="" id="{135F4030-24DC-41F6-88B1-FDEAD177A5E7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25" name="Menu: Freitext">
            <a:hlinkClick r:id="rId11" action="ppaction://hlinksldjump"/>
            <a:extLst>
              <a:ext uri="{FF2B5EF4-FFF2-40B4-BE49-F238E27FC236}">
                <a16:creationId xmlns:a16="http://schemas.microsoft.com/office/drawing/2014/main" xmlns="" id="{363A5952-F2B4-436A-9075-689798392967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26" name="Menu: Fragengrupp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F05B9A31-74B6-4690-8F5C-A4AC0DB8BC27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27" name="Menu: Workflow">
            <a:hlinkClick r:id="rId13" action="ppaction://hlinksldjump"/>
            <a:extLst>
              <a:ext uri="{FF2B5EF4-FFF2-40B4-BE49-F238E27FC236}">
                <a16:creationId xmlns:a16="http://schemas.microsoft.com/office/drawing/2014/main" xmlns="" id="{14B18543-BD91-433D-9FF5-B4D9762FED94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28" name="Menu: Editorsteuerung">
            <a:hlinkClick r:id="rId3" action="ppaction://hlinksldjump"/>
            <a:extLst>
              <a:ext uri="{FF2B5EF4-FFF2-40B4-BE49-F238E27FC236}">
                <a16:creationId xmlns:a16="http://schemas.microsoft.com/office/drawing/2014/main" xmlns="" id="{DDC48063-7FD9-4FDA-8E2B-60E03A40E643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29" name="Menu: Vorwor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D91033B0-4A81-4F9F-B39F-96E60DD31B46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sp>
        <p:nvSpPr>
          <p:cNvPr id="49" name="Flussdiagramm: Prozess 48">
            <a:extLst>
              <a:ext uri="{FF2B5EF4-FFF2-40B4-BE49-F238E27FC236}">
                <a16:creationId xmlns:a16="http://schemas.microsoft.com/office/drawing/2014/main" xmlns="" id="{F486BE4A-F51E-40DE-93F3-F4868875839C}"/>
              </a:ext>
            </a:extLst>
          </p:cNvPr>
          <p:cNvSpPr/>
          <p:nvPr/>
        </p:nvSpPr>
        <p:spPr>
          <a:xfrm>
            <a:off x="353060" y="3220596"/>
            <a:ext cx="1681480" cy="180000"/>
          </a:xfrm>
          <a:prstGeom prst="flowChartProcess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0" name="Flussdiagramm: Prozess 49">
            <a:extLst>
              <a:ext uri="{FF2B5EF4-FFF2-40B4-BE49-F238E27FC236}">
                <a16:creationId xmlns:a16="http://schemas.microsoft.com/office/drawing/2014/main" xmlns="" id="{6BC8396A-84CA-438C-BD3F-D120271B1E18}"/>
              </a:ext>
            </a:extLst>
          </p:cNvPr>
          <p:cNvSpPr/>
          <p:nvPr/>
        </p:nvSpPr>
        <p:spPr>
          <a:xfrm>
            <a:off x="353060" y="3434806"/>
            <a:ext cx="393700" cy="180000"/>
          </a:xfrm>
          <a:prstGeom prst="flowChartProcess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1" name="Flussdiagramm: Prozess 50">
            <a:extLst>
              <a:ext uri="{FF2B5EF4-FFF2-40B4-BE49-F238E27FC236}">
                <a16:creationId xmlns:a16="http://schemas.microsoft.com/office/drawing/2014/main" xmlns="" id="{4973899F-A301-47BC-99A5-1022B8ABF777}"/>
              </a:ext>
            </a:extLst>
          </p:cNvPr>
          <p:cNvSpPr/>
          <p:nvPr/>
        </p:nvSpPr>
        <p:spPr>
          <a:xfrm>
            <a:off x="765810" y="3434715"/>
            <a:ext cx="80010" cy="179643"/>
          </a:xfrm>
          <a:prstGeom prst="flowChartProcess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2" name="Flussdiagramm: Prozess 51">
            <a:extLst>
              <a:ext uri="{FF2B5EF4-FFF2-40B4-BE49-F238E27FC236}">
                <a16:creationId xmlns:a16="http://schemas.microsoft.com/office/drawing/2014/main" xmlns="" id="{D00BD6E7-FDDD-4C5B-91FE-2A7321066C0E}"/>
              </a:ext>
            </a:extLst>
          </p:cNvPr>
          <p:cNvSpPr/>
          <p:nvPr/>
        </p:nvSpPr>
        <p:spPr>
          <a:xfrm>
            <a:off x="863928" y="3434358"/>
            <a:ext cx="479544" cy="180000"/>
          </a:xfrm>
          <a:prstGeom prst="flowChartProcess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58" name="Untermenu: Fragen2">
            <a:extLst>
              <a:ext uri="{FF2B5EF4-FFF2-40B4-BE49-F238E27FC236}">
                <a16:creationId xmlns:a16="http://schemas.microsoft.com/office/drawing/2014/main" xmlns="" id="{7572EDBE-DF49-4C0A-B949-E13E78843B1F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59" name="Form">
              <a:extLst>
                <a:ext uri="{FF2B5EF4-FFF2-40B4-BE49-F238E27FC236}">
                  <a16:creationId xmlns:a16="http://schemas.microsoft.com/office/drawing/2014/main" xmlns="" id="{48C168FB-F04F-48FF-9E8C-F741D89B590F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Sonstige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1EB1BFEF-9E2E-47A6-98C0-4C1CAC114F2A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61" name="MCF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0AE61506-CB93-4EFC-86AD-CCD31FD54F20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62" name="S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4D04A525-52C8-4961-8926-5F15F491E924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63" name="Segmentierte O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48135EA2-15C7-4E6A-B900-46043D20D66D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64" name="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CB07342C-1302-4D69-B67B-3CDD22793D15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65" name="Skalen+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ABB42AEE-54D7-46CC-8CBB-688138B181E3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66" name="Skal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6355F790-AD29-4978-A489-31395A5C837A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72" name="Hinzufüg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5E923AA3-F161-4D4E-934B-946F291002A7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73" name="Bearbeit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84612E82-FBA1-46D9-98F5-776D2870518D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74" name="Sonstige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386EBF98-A99E-4A48-80D7-EE8D10ADE6A3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75" name="Untermenu: Fragen - Kreuz" descr="Schließen">
            <a:extLst>
              <a:ext uri="{FF2B5EF4-FFF2-40B4-BE49-F238E27FC236}">
                <a16:creationId xmlns:a16="http://schemas.microsoft.com/office/drawing/2014/main" xmlns="" id="{EFC450CC-E00F-4A33-8A34-D0ED6343DA3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76" name="Untermenu: Fragen1">
            <a:extLst>
              <a:ext uri="{FF2B5EF4-FFF2-40B4-BE49-F238E27FC236}">
                <a16:creationId xmlns:a16="http://schemas.microsoft.com/office/drawing/2014/main" xmlns="" id="{AE8A929B-87B0-404C-8E71-3B416C94E954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xmlns="" id="{5ABABEF0-1A09-4D38-94AB-76ACDFA0A13D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78" name="Fragen">
              <a:extLst>
                <a:ext uri="{FF2B5EF4-FFF2-40B4-BE49-F238E27FC236}">
                  <a16:creationId xmlns:a16="http://schemas.microsoft.com/office/drawing/2014/main" xmlns="" id="{0279AF2E-3979-48D1-99D4-B8BFDBA0EC6F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79" name="Gleichschenkliges Dreieck 78">
              <a:extLst>
                <a:ext uri="{FF2B5EF4-FFF2-40B4-BE49-F238E27FC236}">
                  <a16:creationId xmlns:a16="http://schemas.microsoft.com/office/drawing/2014/main" xmlns="" id="{7BB088B3-1AF6-43FB-9133-CD8F8A3020F2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242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76CC0D16-49CA-42E3-8621-1858C7F49B4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-3889" b="-3889"/>
          <a:stretch/>
        </p:blipFill>
        <p:spPr>
          <a:prstGeom prst="rect">
            <a:avLst/>
          </a:prstGeom>
          <a:solidFill>
            <a:schemeClr val="bg1"/>
          </a:solidFill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DFBE7AB7-BECB-489A-AA7D-73E881DB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</p:spPr>
        <p:txBody>
          <a:bodyPr/>
          <a:lstStyle/>
          <a:p>
            <a:r>
              <a:rPr lang="de-DE" sz="3600" dirty="0"/>
              <a:t>Segmentierte Offene Frage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788C0E6E-8BCF-42D8-9AD2-02CD7C47C0D1}"/>
              </a:ext>
            </a:extLst>
          </p:cNvPr>
          <p:cNvSpPr/>
          <p:nvPr/>
        </p:nvSpPr>
        <p:spPr>
          <a:xfrm>
            <a:off x="6746240" y="2727550"/>
            <a:ext cx="5038392" cy="965546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9A2BCA7F-BD32-4808-9202-B3D9D94A6C0D}"/>
              </a:ext>
            </a:extLst>
          </p:cNvPr>
          <p:cNvGrpSpPr/>
          <p:nvPr/>
        </p:nvGrpSpPr>
        <p:grpSpPr>
          <a:xfrm>
            <a:off x="300038" y="2241550"/>
            <a:ext cx="5288159" cy="486000"/>
            <a:chOff x="1739516" y="2746310"/>
            <a:chExt cx="5288159" cy="486000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3B05DE6F-E838-4AB6-819A-BF9FA6795285}"/>
                </a:ext>
              </a:extLst>
            </p:cNvPr>
            <p:cNvSpPr txBox="1"/>
            <p:nvPr/>
          </p:nvSpPr>
          <p:spPr>
            <a:xfrm>
              <a:off x="2129739" y="2755310"/>
              <a:ext cx="4897936" cy="468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>
              <a:noAutofit/>
            </a:bodyPr>
            <a:lstStyle/>
            <a:p>
              <a:r>
                <a:rPr lang="de-DE" sz="1200" b="1" dirty="0"/>
                <a:t>Frage/Aufforderung formulieren: </a:t>
              </a:r>
              <a:r>
                <a:rPr lang="de-DE" sz="1200" dirty="0"/>
                <a:t>Frage/Aufforderung ins Textfeld eingeben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EE4E7058-D9D5-4B18-8DE6-6DDDD70EAC49}"/>
                </a:ext>
              </a:extLst>
            </p:cNvPr>
            <p:cNvSpPr txBox="1"/>
            <p:nvPr/>
          </p:nvSpPr>
          <p:spPr>
            <a:xfrm>
              <a:off x="1739516" y="2746310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r>
                <a:rPr lang="de-DE" sz="14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sp>
        <p:nvSpPr>
          <p:cNvPr id="78" name="Pfeil: Chevron 77">
            <a:extLst>
              <a:ext uri="{FF2B5EF4-FFF2-40B4-BE49-F238E27FC236}">
                <a16:creationId xmlns:a16="http://schemas.microsoft.com/office/drawing/2014/main" xmlns="" id="{1AB0C373-E99D-4F1C-8924-CF2437C71AB1}"/>
              </a:ext>
            </a:extLst>
          </p:cNvPr>
          <p:cNvSpPr/>
          <p:nvPr/>
        </p:nvSpPr>
        <p:spPr>
          <a:xfrm rot="16200000">
            <a:off x="545999" y="6279134"/>
            <a:ext cx="127279" cy="256722"/>
          </a:xfrm>
          <a:prstGeom prst="chevron">
            <a:avLst>
              <a:gd name="adj" fmla="val 686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tx1"/>
              </a:solidFill>
            </a:endParaRPr>
          </a:p>
        </p:txBody>
      </p:sp>
      <p:grpSp>
        <p:nvGrpSpPr>
          <p:cNvPr id="40" name="Gruppieren 39">
            <a:extLst>
              <a:ext uri="{FF2B5EF4-FFF2-40B4-BE49-F238E27FC236}">
                <a16:creationId xmlns:a16="http://schemas.microsoft.com/office/drawing/2014/main" xmlns="" id="{9CC40F1F-F242-4C70-A75A-84C4DCA06FB3}"/>
              </a:ext>
            </a:extLst>
          </p:cNvPr>
          <p:cNvGrpSpPr/>
          <p:nvPr/>
        </p:nvGrpSpPr>
        <p:grpSpPr>
          <a:xfrm>
            <a:off x="300037" y="3555922"/>
            <a:ext cx="5288159" cy="1384995"/>
            <a:chOff x="242544" y="3146707"/>
            <a:chExt cx="5288159" cy="1384995"/>
          </a:xfrm>
        </p:grpSpPr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xmlns="" id="{9D8A60F5-E786-450E-8574-1A5FF2644B6F}"/>
                </a:ext>
              </a:extLst>
            </p:cNvPr>
            <p:cNvSpPr txBox="1"/>
            <p:nvPr/>
          </p:nvSpPr>
          <p:spPr>
            <a:xfrm>
              <a:off x="632767" y="3146707"/>
              <a:ext cx="4897936" cy="1384995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Format der Antwortmöglichkeiten angeben: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1200" dirty="0"/>
                <a:t>Die Buchstaben N, L und A geben an welcher Art die Eingabe ins Textfeld später haben darf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1200" dirty="0"/>
                <a:t>Die Anzahl der Buchstaben N, L und A bestimmt die mögliche Anzahl der späteren Eingabezeichen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1200" dirty="0"/>
                <a:t>Wörter/Zeichen, die in Anführungsstrichen stehen (z. B. „Jahre“) werden als Wörter/Zeichen in der Umfrage dargestellt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xmlns="" id="{539B39B0-07BD-4310-8AE5-C3FA63DADE08}"/>
                </a:ext>
              </a:extLst>
            </p:cNvPr>
            <p:cNvSpPr txBox="1"/>
            <p:nvPr/>
          </p:nvSpPr>
          <p:spPr>
            <a:xfrm>
              <a:off x="242544" y="3596204"/>
              <a:ext cx="485088" cy="486000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xmlns="" id="{B1047A70-34CB-4821-9CF0-8918357AC1A9}"/>
              </a:ext>
            </a:extLst>
          </p:cNvPr>
          <p:cNvCxnSpPr>
            <a:cxnSpLocks/>
            <a:stCxn id="17" idx="3"/>
            <a:endCxn id="9" idx="1"/>
          </p:cNvCxnSpPr>
          <p:nvPr/>
        </p:nvCxnSpPr>
        <p:spPr>
          <a:xfrm>
            <a:off x="5588197" y="2484550"/>
            <a:ext cx="1158043" cy="725773"/>
          </a:xfrm>
          <a:prstGeom prst="straightConnector1">
            <a:avLst/>
          </a:prstGeom>
          <a:ln w="19050">
            <a:solidFill>
              <a:srgbClr val="F08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pieren 35">
            <a:extLst>
              <a:ext uri="{FF2B5EF4-FFF2-40B4-BE49-F238E27FC236}">
                <a16:creationId xmlns:a16="http://schemas.microsoft.com/office/drawing/2014/main" xmlns="" id="{17389A8B-241A-4645-8008-BF4556C5BE44}"/>
              </a:ext>
            </a:extLst>
          </p:cNvPr>
          <p:cNvGrpSpPr/>
          <p:nvPr/>
        </p:nvGrpSpPr>
        <p:grpSpPr>
          <a:xfrm>
            <a:off x="294920" y="5769288"/>
            <a:ext cx="5288024" cy="468000"/>
            <a:chOff x="242543" y="3786298"/>
            <a:chExt cx="5288024" cy="468000"/>
          </a:xfrm>
        </p:grpSpPr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xmlns="" id="{08094B20-085E-4314-81FF-F51A9415C0F1}"/>
                </a:ext>
              </a:extLst>
            </p:cNvPr>
            <p:cNvSpPr txBox="1"/>
            <p:nvPr/>
          </p:nvSpPr>
          <p:spPr>
            <a:xfrm>
              <a:off x="632631" y="3786298"/>
              <a:ext cx="4897936" cy="468000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>
              <a:noAutofit/>
            </a:bodyPr>
            <a:lstStyle/>
            <a:p>
              <a:pPr algn="l"/>
              <a:r>
                <a:rPr lang="de-DE" sz="1200" b="1" dirty="0"/>
                <a:t>Einstellungen bestätigen und Frage hinzufügen: </a:t>
              </a:r>
              <a:r>
                <a:rPr lang="de-DE" sz="1200" dirty="0"/>
                <a:t>Klick auf [Übernehmen]</a:t>
              </a:r>
              <a:endParaRPr lang="de-DE" sz="1500" dirty="0"/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xmlns="" id="{C94965CE-3D0F-49F1-A778-D30C07AEFBEF}"/>
                </a:ext>
              </a:extLst>
            </p:cNvPr>
            <p:cNvSpPr txBox="1"/>
            <p:nvPr/>
          </p:nvSpPr>
          <p:spPr>
            <a:xfrm>
              <a:off x="242543" y="3793082"/>
              <a:ext cx="485089" cy="454432"/>
            </a:xfrm>
            <a:prstGeom prst="ellipse">
              <a:avLst/>
            </a:prstGeom>
            <a:solidFill>
              <a:srgbClr val="008965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sp>
        <p:nvSpPr>
          <p:cNvPr id="48" name="Rechteck 47">
            <a:extLst>
              <a:ext uri="{FF2B5EF4-FFF2-40B4-BE49-F238E27FC236}">
                <a16:creationId xmlns:a16="http://schemas.microsoft.com/office/drawing/2014/main" xmlns="" id="{CE42C2F1-3027-4D05-A852-F879FB14766D}"/>
              </a:ext>
            </a:extLst>
          </p:cNvPr>
          <p:cNvSpPr/>
          <p:nvPr/>
        </p:nvSpPr>
        <p:spPr>
          <a:xfrm>
            <a:off x="10494646" y="5829300"/>
            <a:ext cx="697230" cy="22098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xmlns="" id="{3F6640B5-105D-4FB7-94FE-3660D066F85D}"/>
              </a:ext>
            </a:extLst>
          </p:cNvPr>
          <p:cNvCxnSpPr>
            <a:cxnSpLocks/>
            <a:stCxn id="38" idx="3"/>
            <a:endCxn id="48" idx="1"/>
          </p:cNvCxnSpPr>
          <p:nvPr/>
        </p:nvCxnSpPr>
        <p:spPr>
          <a:xfrm flipV="1">
            <a:off x="5582944" y="5939790"/>
            <a:ext cx="4911702" cy="63498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hteck 48">
            <a:extLst>
              <a:ext uri="{FF2B5EF4-FFF2-40B4-BE49-F238E27FC236}">
                <a16:creationId xmlns:a16="http://schemas.microsoft.com/office/drawing/2014/main" xmlns="" id="{55BE2450-2AEB-4DE6-BC61-27975F8013B0}"/>
              </a:ext>
            </a:extLst>
          </p:cNvPr>
          <p:cNvSpPr/>
          <p:nvPr/>
        </p:nvSpPr>
        <p:spPr>
          <a:xfrm>
            <a:off x="6746240" y="3826027"/>
            <a:ext cx="5038392" cy="395356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xmlns="" id="{E24FDBE4-D45B-4838-99C6-5676C7FB4FA1}"/>
              </a:ext>
            </a:extLst>
          </p:cNvPr>
          <p:cNvCxnSpPr>
            <a:stCxn id="41" idx="3"/>
            <a:endCxn id="49" idx="1"/>
          </p:cNvCxnSpPr>
          <p:nvPr/>
        </p:nvCxnSpPr>
        <p:spPr>
          <a:xfrm flipV="1">
            <a:off x="5588196" y="4023705"/>
            <a:ext cx="1158044" cy="224715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leichschenkliges Dreieck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436D6D93-A191-4221-B8EC-9154DF206E32}"/>
              </a:ext>
            </a:extLst>
          </p:cNvPr>
          <p:cNvSpPr/>
          <p:nvPr/>
        </p:nvSpPr>
        <p:spPr>
          <a:xfrm rot="16200000" flipH="1">
            <a:off x="5702423" y="653420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80891DA1-BE80-4CA3-8782-20A7C37DD878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" name="Rechteck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B1F5950B-F137-470E-97F8-52C5CEAF3DC5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51" name="Gruppieren 50">
            <a:extLst>
              <a:ext uri="{FF2B5EF4-FFF2-40B4-BE49-F238E27FC236}">
                <a16:creationId xmlns:a16="http://schemas.microsoft.com/office/drawing/2014/main" xmlns="" id="{D1A109C8-8D96-4428-81FB-F51B89A855C6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xmlns="" id="{5BE39749-0C57-489E-BA55-876DB33BC139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57 bis 61</a:t>
              </a:r>
              <a:endParaRPr lang="de-DE" sz="1200" dirty="0"/>
            </a:p>
          </p:txBody>
        </p:sp>
        <p:pic>
          <p:nvPicPr>
            <p:cNvPr id="53" name="Grafik 52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A26C00E9-B9C7-46FD-A64C-56E599064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26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DB2F0505-69C1-4E6A-86EB-DE581790798F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27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E0E52E0E-A13F-4A02-97C4-57AE7D0F4565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28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E15F5B82-5D4D-4851-A637-51F14A383115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29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202DE9D0-FAE1-4B4A-B307-DD354974712E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30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C49C7E79-BD13-4737-B0B0-2BED23DEE407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sp>
        <p:nvSpPr>
          <p:cNvPr id="34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CD602CC0-CFED-4C57-9E55-FDE2BA3ED705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35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6B938053-12B0-4DDA-A072-0724D73674AA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37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DD970E7D-9397-462B-87C3-4876532FBE30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44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E4CE2907-7CE9-47F1-A5EC-3205B9F43FB9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45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D3516747-CD18-4D33-9759-9B3AAF41A26D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67" name="Menu: Fragen">
            <a:extLst>
              <a:ext uri="{FF2B5EF4-FFF2-40B4-BE49-F238E27FC236}">
                <a16:creationId xmlns:a16="http://schemas.microsoft.com/office/drawing/2014/main" xmlns="" id="{775CFF50-7AF2-4070-AC77-688AD605673C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xmlns="" id="{7450C998-659F-4482-921E-374791A354AF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69" name="Gleichschenkliges Dreieck 68">
              <a:extLst>
                <a:ext uri="{FF2B5EF4-FFF2-40B4-BE49-F238E27FC236}">
                  <a16:creationId xmlns:a16="http://schemas.microsoft.com/office/drawing/2014/main" xmlns="" id="{03032C4D-3C07-4ABC-919B-A96E55836D9A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grpSp>
        <p:nvGrpSpPr>
          <p:cNvPr id="46" name="Untermenu: Fragen2">
            <a:extLst>
              <a:ext uri="{FF2B5EF4-FFF2-40B4-BE49-F238E27FC236}">
                <a16:creationId xmlns:a16="http://schemas.microsoft.com/office/drawing/2014/main" xmlns="" id="{00F77622-9F0B-4C85-A510-40A80ED32D8C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47" name="Form">
              <a:extLst>
                <a:ext uri="{FF2B5EF4-FFF2-40B4-BE49-F238E27FC236}">
                  <a16:creationId xmlns:a16="http://schemas.microsoft.com/office/drawing/2014/main" xmlns="" id="{C73E2830-03A7-49FC-9EDB-14BDBA144D4D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D20F5118-C191-4994-AD2A-1CA4A0CCFCA2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54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AC9B218A-C109-47A6-93D1-CE9096832CA9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55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E01F4666-783D-4AF9-A9B1-F0E0816688D2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56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1B10144C-23EA-4980-B046-FD0670E5EECE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57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7B559AA1-A338-452F-BB7E-9FCE8DBCC292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58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3866905F-EDCD-4DC9-8972-C9869485A892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59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5AAAE837-710E-49ED-8DC8-396935ED3E3F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60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E619F9EC-0568-4518-BCF7-2E0A6B1DC414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61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7D8A1586-1DA2-4F48-B06B-A04E9744B29B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62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2A70A492-5715-4060-9D61-9978D2684D17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63" name="Untermenu: Fragen - Kreuz" descr="Schließen">
            <a:extLst>
              <a:ext uri="{FF2B5EF4-FFF2-40B4-BE49-F238E27FC236}">
                <a16:creationId xmlns:a16="http://schemas.microsoft.com/office/drawing/2014/main" xmlns="" id="{8234B077-C00F-4BBA-899E-9E8744E04B6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64" name="Untermenu: Fragen1">
            <a:extLst>
              <a:ext uri="{FF2B5EF4-FFF2-40B4-BE49-F238E27FC236}">
                <a16:creationId xmlns:a16="http://schemas.microsoft.com/office/drawing/2014/main" xmlns="" id="{F17BA9C6-4AD1-4E7E-ADB8-3FA7F93FDE10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xmlns="" id="{147A77B5-7459-4CCB-8790-DA32D3E61D06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66" name="Fragen">
              <a:extLst>
                <a:ext uri="{FF2B5EF4-FFF2-40B4-BE49-F238E27FC236}">
                  <a16:creationId xmlns:a16="http://schemas.microsoft.com/office/drawing/2014/main" xmlns="" id="{4151E1E2-DBC7-46DE-887D-8EFFEC5AC312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70" name="Gleichschenkliges Dreieck 69">
              <a:extLst>
                <a:ext uri="{FF2B5EF4-FFF2-40B4-BE49-F238E27FC236}">
                  <a16:creationId xmlns:a16="http://schemas.microsoft.com/office/drawing/2014/main" xmlns="" id="{10918219-FC0E-48AE-B002-1DB48BE83D58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262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7159A9FB-7EE8-4C19-8C6C-F2114434C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61" y="2268851"/>
            <a:ext cx="11568000" cy="11804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F045D97D-BFFD-42AA-8C03-A815B4D52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Single-Choice-Frage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CBA26583-D4B6-41B3-A78E-8D076F1A8A1E}"/>
              </a:ext>
            </a:extLst>
          </p:cNvPr>
          <p:cNvSpPr txBox="1"/>
          <p:nvPr/>
        </p:nvSpPr>
        <p:spPr>
          <a:xfrm>
            <a:off x="300037" y="3775310"/>
            <a:ext cx="1159192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500" b="1" dirty="0"/>
              <a:t>Beschreibung: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/>
              <a:t>Eine Single-Choice-Frage besteht aus einen Fragetext und mehreren Antwortoptionen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/>
              <a:t>Befragte können genau eine Antwortoption auswählen.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/>
              <a:t>Die Darstellung der Antwortoptionen ist als Checkbox-Liste (runde Auswahlfelder) oder Drop-Down-Liste (Auswahlliste) möglich.</a:t>
            </a:r>
            <a:endParaRPr lang="de-DE" sz="1200" dirty="0">
              <a:highlight>
                <a:srgbClr val="FFFF00"/>
              </a:highlight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DE" sz="1500" dirty="0">
              <a:highlight>
                <a:srgbClr val="FFFF00"/>
              </a:highlight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DE" sz="1500" dirty="0"/>
          </a:p>
        </p:txBody>
      </p:sp>
      <p:sp>
        <p:nvSpPr>
          <p:cNvPr id="3" name="Rechteck 2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21704ADA-534C-4564-B7D4-4D3610287DC0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13C0474C-8F8B-49E9-BD5A-3D9395E46FB4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Gleichschenkliges Dreieck 9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0B58D85E-D5C1-4F81-A7C2-FF5DEB1CA60C}"/>
              </a:ext>
            </a:extLst>
          </p:cNvPr>
          <p:cNvSpPr/>
          <p:nvPr/>
        </p:nvSpPr>
        <p:spPr>
          <a:xfrm rot="5400000">
            <a:off x="6305828" y="65342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xmlns="" id="{85D6DBD6-B33D-426A-B9C1-892A2C4DE308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xmlns="" id="{6E2C4906-99F1-4E8B-9A0B-92829A91CBF1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61 bis 63</a:t>
              </a:r>
              <a:endParaRPr lang="de-DE" sz="1200" dirty="0"/>
            </a:p>
          </p:txBody>
        </p:sp>
        <p:pic>
          <p:nvPicPr>
            <p:cNvPr id="67" name="Grafik 66" descr="Geöffnetes Buch">
              <a:hlinkClick r:id="rId3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6AA0FCFB-D630-4609-A08F-5DEFC02D9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9" name="Flussdiagramm: Prozess 8">
            <a:extLst>
              <a:ext uri="{FF2B5EF4-FFF2-40B4-BE49-F238E27FC236}">
                <a16:creationId xmlns:a16="http://schemas.microsoft.com/office/drawing/2014/main" xmlns="" id="{31B4D94D-41CB-4C02-BF18-607692B08619}"/>
              </a:ext>
            </a:extLst>
          </p:cNvPr>
          <p:cNvSpPr/>
          <p:nvPr/>
        </p:nvSpPr>
        <p:spPr>
          <a:xfrm>
            <a:off x="346710" y="2700884"/>
            <a:ext cx="2652946" cy="256793"/>
          </a:xfrm>
          <a:prstGeom prst="flowChartProcess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8" name="Flussdiagramm: Prozess 67">
            <a:extLst>
              <a:ext uri="{FF2B5EF4-FFF2-40B4-BE49-F238E27FC236}">
                <a16:creationId xmlns:a16="http://schemas.microsoft.com/office/drawing/2014/main" xmlns="" id="{7E200122-EC30-43D4-844C-27520B6E31C8}"/>
              </a:ext>
            </a:extLst>
          </p:cNvPr>
          <p:cNvSpPr/>
          <p:nvPr/>
        </p:nvSpPr>
        <p:spPr>
          <a:xfrm>
            <a:off x="3677787" y="4120198"/>
            <a:ext cx="694944" cy="180000"/>
          </a:xfrm>
          <a:prstGeom prst="flowChartProcess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9" name="Flussdiagramm: Prozess 68">
            <a:extLst>
              <a:ext uri="{FF2B5EF4-FFF2-40B4-BE49-F238E27FC236}">
                <a16:creationId xmlns:a16="http://schemas.microsoft.com/office/drawing/2014/main" xmlns="" id="{FEEB7584-0F24-46BD-8030-F53DC3C68F84}"/>
              </a:ext>
            </a:extLst>
          </p:cNvPr>
          <p:cNvSpPr/>
          <p:nvPr/>
        </p:nvSpPr>
        <p:spPr>
          <a:xfrm>
            <a:off x="4645151" y="4120180"/>
            <a:ext cx="1839469" cy="180000"/>
          </a:xfrm>
          <a:prstGeom prst="flowChartProcess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0" name="Flussdiagramm: Prozess 69">
            <a:extLst>
              <a:ext uri="{FF2B5EF4-FFF2-40B4-BE49-F238E27FC236}">
                <a16:creationId xmlns:a16="http://schemas.microsoft.com/office/drawing/2014/main" xmlns="" id="{2DD4BE10-128B-466F-91E6-0ACF4BA339BF}"/>
              </a:ext>
            </a:extLst>
          </p:cNvPr>
          <p:cNvSpPr/>
          <p:nvPr/>
        </p:nvSpPr>
        <p:spPr>
          <a:xfrm>
            <a:off x="3566755" y="4667910"/>
            <a:ext cx="2592288" cy="180000"/>
          </a:xfrm>
          <a:prstGeom prst="flowChartProcess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1" name="Flussdiagramm: Prozess 70">
            <a:extLst>
              <a:ext uri="{FF2B5EF4-FFF2-40B4-BE49-F238E27FC236}">
                <a16:creationId xmlns:a16="http://schemas.microsoft.com/office/drawing/2014/main" xmlns="" id="{45609959-39F7-4C33-9C52-4B98E497144E}"/>
              </a:ext>
            </a:extLst>
          </p:cNvPr>
          <p:cNvSpPr/>
          <p:nvPr/>
        </p:nvSpPr>
        <p:spPr>
          <a:xfrm>
            <a:off x="6528047" y="4667910"/>
            <a:ext cx="2148916" cy="180000"/>
          </a:xfrm>
          <a:prstGeom prst="flowChartProcess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2" name="Flussdiagramm: Prozess 71">
            <a:extLst>
              <a:ext uri="{FF2B5EF4-FFF2-40B4-BE49-F238E27FC236}">
                <a16:creationId xmlns:a16="http://schemas.microsoft.com/office/drawing/2014/main" xmlns="" id="{DF21C6AC-A2DA-4729-9109-0689698BC74A}"/>
              </a:ext>
            </a:extLst>
          </p:cNvPr>
          <p:cNvSpPr/>
          <p:nvPr/>
        </p:nvSpPr>
        <p:spPr>
          <a:xfrm>
            <a:off x="4787946" y="2689740"/>
            <a:ext cx="1956125" cy="256793"/>
          </a:xfrm>
          <a:prstGeom prst="flowChartProcess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3" name="Flussdiagramm: Prozess 72">
            <a:extLst>
              <a:ext uri="{FF2B5EF4-FFF2-40B4-BE49-F238E27FC236}">
                <a16:creationId xmlns:a16="http://schemas.microsoft.com/office/drawing/2014/main" xmlns="" id="{3DD5E58A-6222-4BF6-8EB1-B205B2F372BA}"/>
              </a:ext>
            </a:extLst>
          </p:cNvPr>
          <p:cNvSpPr/>
          <p:nvPr/>
        </p:nvSpPr>
        <p:spPr>
          <a:xfrm>
            <a:off x="4972447" y="2728136"/>
            <a:ext cx="180000" cy="180000"/>
          </a:xfrm>
          <a:prstGeom prst="flowChartProcess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6" name="Flussdiagramm: Prozess 75">
            <a:extLst>
              <a:ext uri="{FF2B5EF4-FFF2-40B4-BE49-F238E27FC236}">
                <a16:creationId xmlns:a16="http://schemas.microsoft.com/office/drawing/2014/main" xmlns="" id="{8636E442-D060-41A9-B69A-425FBF2141AE}"/>
              </a:ext>
            </a:extLst>
          </p:cNvPr>
          <p:cNvSpPr/>
          <p:nvPr/>
        </p:nvSpPr>
        <p:spPr>
          <a:xfrm>
            <a:off x="4787946" y="3029223"/>
            <a:ext cx="1956125" cy="202860"/>
          </a:xfrm>
          <a:prstGeom prst="flowChartProcess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9" name="Menu: Kontakt">
            <a:hlinkClick r:id="rId6" action="ppaction://hlinksldjump"/>
            <a:extLst>
              <a:ext uri="{FF2B5EF4-FFF2-40B4-BE49-F238E27FC236}">
                <a16:creationId xmlns:a16="http://schemas.microsoft.com/office/drawing/2014/main" xmlns="" id="{2DCB048A-4CD6-406C-9388-B835E4A34B6B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20" name="Menu: Beispiel">
            <a:hlinkClick r:id="rId7" action="ppaction://hlinksldjump"/>
            <a:extLst>
              <a:ext uri="{FF2B5EF4-FFF2-40B4-BE49-F238E27FC236}">
                <a16:creationId xmlns:a16="http://schemas.microsoft.com/office/drawing/2014/main" xmlns="" id="{F321431F-DEA1-4472-883C-1471EB693449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21" name="Menu: Filter">
            <a:hlinkClick r:id="rId8" action="ppaction://hlinksldjump"/>
            <a:extLst>
              <a:ext uri="{FF2B5EF4-FFF2-40B4-BE49-F238E27FC236}">
                <a16:creationId xmlns:a16="http://schemas.microsoft.com/office/drawing/2014/main" xmlns="" id="{264153AE-B20E-4408-9E5E-7AA065963C0A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22" name="Menu: Mussfragen">
            <a:hlinkClick r:id="rId9" action="ppaction://hlinksldjump"/>
            <a:extLst>
              <a:ext uri="{FF2B5EF4-FFF2-40B4-BE49-F238E27FC236}">
                <a16:creationId xmlns:a16="http://schemas.microsoft.com/office/drawing/2014/main" xmlns="" id="{27A955C2-CB82-4837-8B56-9E2F9A415890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23" name="Menu: Optische Gestaltung">
            <a:hlinkClick r:id="rId10" action="ppaction://hlinksldjump"/>
            <a:extLst>
              <a:ext uri="{FF2B5EF4-FFF2-40B4-BE49-F238E27FC236}">
                <a16:creationId xmlns:a16="http://schemas.microsoft.com/office/drawing/2014/main" xmlns="" id="{8C01104B-52ED-445B-9829-D44E87E0C359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24" name="Menu: Fragen">
            <a:extLst>
              <a:ext uri="{FF2B5EF4-FFF2-40B4-BE49-F238E27FC236}">
                <a16:creationId xmlns:a16="http://schemas.microsoft.com/office/drawing/2014/main" xmlns="" id="{72E7EC97-F44E-46B5-BCB6-981E4D253840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xmlns="" id="{61B74E6E-7A91-42F6-A23A-6516DA42D880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26" name="Gleichschenkliges Dreieck 25">
              <a:extLst>
                <a:ext uri="{FF2B5EF4-FFF2-40B4-BE49-F238E27FC236}">
                  <a16:creationId xmlns:a16="http://schemas.microsoft.com/office/drawing/2014/main" xmlns="" id="{ED122866-B76C-42B8-8FC9-BB5BE483B300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27" name="Menu: Freitext">
            <a:hlinkClick r:id="rId11" action="ppaction://hlinksldjump"/>
            <a:extLst>
              <a:ext uri="{FF2B5EF4-FFF2-40B4-BE49-F238E27FC236}">
                <a16:creationId xmlns:a16="http://schemas.microsoft.com/office/drawing/2014/main" xmlns="" id="{DFC7084B-3607-45B5-89BD-5EF0C0BE75A5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28" name="Menu: Fragengrupp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F10A8B9D-E07A-4AF4-8A6E-55AFF179DC24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29" name="Menu: Workflow">
            <a:hlinkClick r:id="rId13" action="ppaction://hlinksldjump"/>
            <a:extLst>
              <a:ext uri="{FF2B5EF4-FFF2-40B4-BE49-F238E27FC236}">
                <a16:creationId xmlns:a16="http://schemas.microsoft.com/office/drawing/2014/main" xmlns="" id="{7EA6846B-6AF9-4765-A194-329553FBB615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30" name="Menu: Editorsteuerung">
            <a:hlinkClick r:id="rId3" action="ppaction://hlinksldjump"/>
            <a:extLst>
              <a:ext uri="{FF2B5EF4-FFF2-40B4-BE49-F238E27FC236}">
                <a16:creationId xmlns:a16="http://schemas.microsoft.com/office/drawing/2014/main" xmlns="" id="{F8AC5C7B-1703-45F0-A08F-A7E1AE97AF1F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31" name="Menu: Vorwor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F91785DE-1CFB-4FC1-AB94-4DFFFC71B9B3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2" name="Untermenu: Fragen2">
            <a:extLst>
              <a:ext uri="{FF2B5EF4-FFF2-40B4-BE49-F238E27FC236}">
                <a16:creationId xmlns:a16="http://schemas.microsoft.com/office/drawing/2014/main" xmlns="" id="{35543306-4F8F-4FD9-B845-4DB1EFFF3F23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33" name="Form">
              <a:extLst>
                <a:ext uri="{FF2B5EF4-FFF2-40B4-BE49-F238E27FC236}">
                  <a16:creationId xmlns:a16="http://schemas.microsoft.com/office/drawing/2014/main" xmlns="" id="{C0563EA5-F49E-4985-BBD4-BCEFD585514B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Sonstige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EF04A187-9999-4D79-A8BB-BA7EA9DACB73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35" name="MCF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4FA70780-2171-4C10-BD7C-1F9C06877A32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36" name="S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C2323212-C815-4260-AA97-F990E0CD495B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37" name="Segmentierte O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57841FD8-7631-4F50-A93C-BFD8801A508C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40" name="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AE5EF5A1-C405-46B7-AB9A-D967D7A6BF55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41" name="Skalen+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81FDB44B-4477-4541-B028-E9F08438264C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42" name="Skal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7FDA49C9-4F73-42AA-83D6-2E9B6165FA37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43" name="Hinzufüg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D883087A-C34D-4A55-98C7-E0882FEE4EFC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44" name="Bearbeit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3926EB01-7399-4527-8DAF-E1CFCF17DACF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45" name="Sonstige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235B85DF-FF0D-40A9-9521-465F24F24552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46" name="Untermenu: Fragen - Kreuz" descr="Schließen">
            <a:extLst>
              <a:ext uri="{FF2B5EF4-FFF2-40B4-BE49-F238E27FC236}">
                <a16:creationId xmlns:a16="http://schemas.microsoft.com/office/drawing/2014/main" xmlns="" id="{1750423A-52F4-42EE-A734-F08171788D6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47" name="Untermenu: Fragen1">
            <a:extLst>
              <a:ext uri="{FF2B5EF4-FFF2-40B4-BE49-F238E27FC236}">
                <a16:creationId xmlns:a16="http://schemas.microsoft.com/office/drawing/2014/main" xmlns="" id="{315EDCA2-6137-4984-B2D7-972931CE3935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xmlns="" id="{EA7EB95F-ED03-4EF1-9FDF-2CFE8B7DB8B7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49" name="Fragen">
              <a:extLst>
                <a:ext uri="{FF2B5EF4-FFF2-40B4-BE49-F238E27FC236}">
                  <a16:creationId xmlns:a16="http://schemas.microsoft.com/office/drawing/2014/main" xmlns="" id="{6EE3B903-DD08-4000-9B53-AEED32FC635E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50" name="Gleichschenkliges Dreieck 49">
              <a:extLst>
                <a:ext uri="{FF2B5EF4-FFF2-40B4-BE49-F238E27FC236}">
                  <a16:creationId xmlns:a16="http://schemas.microsoft.com/office/drawing/2014/main" xmlns="" id="{1544EEE1-1282-448E-BD74-33D6FC0A6C25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728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FBE7AB7-BECB-489A-AA7D-73E881DB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</p:spPr>
        <p:txBody>
          <a:bodyPr/>
          <a:lstStyle/>
          <a:p>
            <a:r>
              <a:rPr lang="de-DE" sz="3600" dirty="0"/>
              <a:t>Single-Choice-Frage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788C0E6E-8BCF-42D8-9AD2-02CD7C47C0D1}"/>
              </a:ext>
            </a:extLst>
          </p:cNvPr>
          <p:cNvSpPr/>
          <p:nvPr/>
        </p:nvSpPr>
        <p:spPr>
          <a:xfrm>
            <a:off x="7078980" y="2545080"/>
            <a:ext cx="4301490" cy="81280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B993EF5B-DA22-4619-9C12-4F198A995006}"/>
              </a:ext>
            </a:extLst>
          </p:cNvPr>
          <p:cNvSpPr/>
          <p:nvPr/>
        </p:nvSpPr>
        <p:spPr>
          <a:xfrm>
            <a:off x="7076440" y="3467564"/>
            <a:ext cx="2837180" cy="18000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56C79984-490C-4CBF-88B8-89917B8C8E3A}"/>
              </a:ext>
            </a:extLst>
          </p:cNvPr>
          <p:cNvSpPr/>
          <p:nvPr/>
        </p:nvSpPr>
        <p:spPr>
          <a:xfrm>
            <a:off x="7076440" y="3897052"/>
            <a:ext cx="4301490" cy="720080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9A2BCA7F-BD32-4808-9202-B3D9D94A6C0D}"/>
              </a:ext>
            </a:extLst>
          </p:cNvPr>
          <p:cNvGrpSpPr/>
          <p:nvPr/>
        </p:nvGrpSpPr>
        <p:grpSpPr>
          <a:xfrm>
            <a:off x="299145" y="2247881"/>
            <a:ext cx="5288159" cy="486000"/>
            <a:chOff x="1739516" y="2746310"/>
            <a:chExt cx="5288159" cy="486000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3B05DE6F-E838-4AB6-819A-BF9FA6795285}"/>
                </a:ext>
              </a:extLst>
            </p:cNvPr>
            <p:cNvSpPr txBox="1"/>
            <p:nvPr/>
          </p:nvSpPr>
          <p:spPr>
            <a:xfrm>
              <a:off x="2129739" y="2755310"/>
              <a:ext cx="4897936" cy="468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Frage formulieren: </a:t>
              </a:r>
              <a:r>
                <a:rPr lang="de-DE" sz="1200" dirty="0"/>
                <a:t>Frage ins Textfeld eingeben</a:t>
              </a:r>
              <a:endParaRPr lang="de-DE" sz="15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EE4E7058-D9D5-4B18-8DE6-6DDDD70EAC49}"/>
                </a:ext>
              </a:extLst>
            </p:cNvPr>
            <p:cNvSpPr txBox="1"/>
            <p:nvPr/>
          </p:nvSpPr>
          <p:spPr>
            <a:xfrm>
              <a:off x="1739516" y="2746310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103909F4-841E-4ABC-B1D3-FE1EC6DA90B3}"/>
              </a:ext>
            </a:extLst>
          </p:cNvPr>
          <p:cNvGrpSpPr/>
          <p:nvPr/>
        </p:nvGrpSpPr>
        <p:grpSpPr>
          <a:xfrm>
            <a:off x="300076" y="3293407"/>
            <a:ext cx="5288159" cy="646331"/>
            <a:chOff x="242544" y="3146707"/>
            <a:chExt cx="5288159" cy="646331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xmlns="" id="{01363293-5E43-4EB6-AFE1-327BAA3C51A7}"/>
                </a:ext>
              </a:extLst>
            </p:cNvPr>
            <p:cNvSpPr txBox="1"/>
            <p:nvPr/>
          </p:nvSpPr>
          <p:spPr>
            <a:xfrm>
              <a:off x="632767" y="3146707"/>
              <a:ext cx="4897936" cy="646331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Antwortoption hinzufügen: </a:t>
              </a:r>
              <a:r>
                <a:rPr lang="de-DE" sz="1200" dirty="0"/>
                <a:t>Jeweils eine Option ins Textfeld eingeben und mit Klick auf [Antwort hinzufügen] in die Lister der Antwortoptionen übernehmen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xmlns="" id="{AE9EC4A5-B226-4F11-ADC4-009F13494A88}"/>
                </a:ext>
              </a:extLst>
            </p:cNvPr>
            <p:cNvSpPr txBox="1"/>
            <p:nvPr/>
          </p:nvSpPr>
          <p:spPr>
            <a:xfrm>
              <a:off x="242544" y="3226872"/>
              <a:ext cx="485088" cy="486000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xmlns="" id="{785CC26F-24C8-4323-83A4-43469EB7F0B4}"/>
              </a:ext>
            </a:extLst>
          </p:cNvPr>
          <p:cNvGrpSpPr/>
          <p:nvPr/>
        </p:nvGrpSpPr>
        <p:grpSpPr>
          <a:xfrm>
            <a:off x="300037" y="4499264"/>
            <a:ext cx="5288023" cy="692497"/>
            <a:chOff x="300038" y="3721131"/>
            <a:chExt cx="5288023" cy="692497"/>
          </a:xfrm>
        </p:grpSpPr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xmlns="" id="{7923A32F-E239-4116-B2C9-4D97FF2CC98E}"/>
                </a:ext>
              </a:extLst>
            </p:cNvPr>
            <p:cNvSpPr txBox="1"/>
            <p:nvPr/>
          </p:nvSpPr>
          <p:spPr>
            <a:xfrm>
              <a:off x="690125" y="3721131"/>
              <a:ext cx="4897936" cy="692497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Darstellungsform der Antwortoptionen bestimmen: </a:t>
              </a:r>
              <a:r>
                <a:rPr lang="de-DE" sz="1200" dirty="0"/>
                <a:t>Einstellung über Auswahlliste als Checkbox-Liste (Auswahlfelder) oder Drop-Down-Liste (Auswahlliste</a:t>
              </a:r>
              <a:r>
                <a:rPr lang="de-DE" sz="1500" dirty="0"/>
                <a:t>)</a:t>
              </a: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xmlns="" id="{2F3A90A2-5D37-4586-A0F2-53A8BDE2F534}"/>
                </a:ext>
              </a:extLst>
            </p:cNvPr>
            <p:cNvSpPr txBox="1"/>
            <p:nvPr/>
          </p:nvSpPr>
          <p:spPr>
            <a:xfrm>
              <a:off x="300038" y="3824379"/>
              <a:ext cx="486000" cy="486000"/>
            </a:xfrm>
            <a:prstGeom prst="ellipse">
              <a:avLst/>
            </a:prstGeom>
            <a:solidFill>
              <a:srgbClr val="008965"/>
            </a:solidFill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sp>
        <p:nvSpPr>
          <p:cNvPr id="37" name="Freihandform: Form 36">
            <a:extLst>
              <a:ext uri="{FF2B5EF4-FFF2-40B4-BE49-F238E27FC236}">
                <a16:creationId xmlns:a16="http://schemas.microsoft.com/office/drawing/2014/main" xmlns="" id="{C0716698-5BF6-4DA8-BE3C-68836D518E5F}"/>
              </a:ext>
            </a:extLst>
          </p:cNvPr>
          <p:cNvSpPr/>
          <p:nvPr/>
        </p:nvSpPr>
        <p:spPr>
          <a:xfrm>
            <a:off x="7076440" y="3467564"/>
            <a:ext cx="3087992" cy="393464"/>
          </a:xfrm>
          <a:custGeom>
            <a:avLst/>
            <a:gdLst>
              <a:gd name="connsiteX0" fmla="*/ 2907992 w 3087992"/>
              <a:gd name="connsiteY0" fmla="*/ 0 h 393464"/>
              <a:gd name="connsiteX1" fmla="*/ 3087992 w 3087992"/>
              <a:gd name="connsiteY1" fmla="*/ 0 h 393464"/>
              <a:gd name="connsiteX2" fmla="*/ 3087992 w 3087992"/>
              <a:gd name="connsiteY2" fmla="*/ 213464 h 393464"/>
              <a:gd name="connsiteX3" fmla="*/ 3087992 w 3087992"/>
              <a:gd name="connsiteY3" fmla="*/ 251379 h 393464"/>
              <a:gd name="connsiteX4" fmla="*/ 3087992 w 3087992"/>
              <a:gd name="connsiteY4" fmla="*/ 393464 h 393464"/>
              <a:gd name="connsiteX5" fmla="*/ 0 w 3087992"/>
              <a:gd name="connsiteY5" fmla="*/ 393464 h 393464"/>
              <a:gd name="connsiteX6" fmla="*/ 0 w 3087992"/>
              <a:gd name="connsiteY6" fmla="*/ 213464 h 393464"/>
              <a:gd name="connsiteX7" fmla="*/ 2907992 w 3087992"/>
              <a:gd name="connsiteY7" fmla="*/ 213464 h 39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7992" h="393464">
                <a:moveTo>
                  <a:pt x="2907992" y="0"/>
                </a:moveTo>
                <a:lnTo>
                  <a:pt x="3087992" y="0"/>
                </a:lnTo>
                <a:lnTo>
                  <a:pt x="3087992" y="213464"/>
                </a:lnTo>
                <a:lnTo>
                  <a:pt x="3087992" y="251379"/>
                </a:lnTo>
                <a:lnTo>
                  <a:pt x="3087992" y="393464"/>
                </a:lnTo>
                <a:lnTo>
                  <a:pt x="0" y="393464"/>
                </a:lnTo>
                <a:lnTo>
                  <a:pt x="0" y="213464"/>
                </a:lnTo>
                <a:lnTo>
                  <a:pt x="2907992" y="213464"/>
                </a:lnTo>
                <a:close/>
              </a:path>
            </a:pathLst>
          </a:cu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500" dirty="0"/>
          </a:p>
        </p:txBody>
      </p:sp>
      <p:sp>
        <p:nvSpPr>
          <p:cNvPr id="78" name="Pfeil: Chevron 77">
            <a:extLst>
              <a:ext uri="{FF2B5EF4-FFF2-40B4-BE49-F238E27FC236}">
                <a16:creationId xmlns:a16="http://schemas.microsoft.com/office/drawing/2014/main" xmlns="" id="{1AB0C373-E99D-4F1C-8924-CF2437C71AB1}"/>
              </a:ext>
            </a:extLst>
          </p:cNvPr>
          <p:cNvSpPr/>
          <p:nvPr/>
        </p:nvSpPr>
        <p:spPr>
          <a:xfrm rot="16200000">
            <a:off x="545999" y="6279134"/>
            <a:ext cx="127279" cy="256722"/>
          </a:xfrm>
          <a:prstGeom prst="chevron">
            <a:avLst>
              <a:gd name="adj" fmla="val 686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tx1"/>
              </a:solidFill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xmlns="" id="{220A736B-45A2-4984-8102-B360EDF9DBB4}"/>
              </a:ext>
            </a:extLst>
          </p:cNvPr>
          <p:cNvSpPr/>
          <p:nvPr/>
        </p:nvSpPr>
        <p:spPr>
          <a:xfrm>
            <a:off x="6776720" y="2600960"/>
            <a:ext cx="4922520" cy="92710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xmlns="" id="{1C204F53-A97A-4376-BBA6-24105BC33446}"/>
              </a:ext>
            </a:extLst>
          </p:cNvPr>
          <p:cNvSpPr/>
          <p:nvPr/>
        </p:nvSpPr>
        <p:spPr>
          <a:xfrm>
            <a:off x="6760379" y="4077112"/>
            <a:ext cx="4922520" cy="18000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xmlns="" id="{F623FFB0-E549-4583-AB61-1233FB924724}"/>
              </a:ext>
            </a:extLst>
          </p:cNvPr>
          <p:cNvSpPr/>
          <p:nvPr/>
        </p:nvSpPr>
        <p:spPr>
          <a:xfrm>
            <a:off x="6758940" y="4281654"/>
            <a:ext cx="4922520" cy="356386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pic>
        <p:nvPicPr>
          <p:cNvPr id="8" name="Bildplatzhalter 7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293E7075-1153-4699-A2D8-6FFAE8AA433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3560" r="-3560"/>
          <a:stretch/>
        </p:blipFill>
        <p:spPr>
          <a:prstGeom prst="rect">
            <a:avLst/>
          </a:prstGeom>
          <a:solidFill>
            <a:schemeClr val="bg1"/>
          </a:solidFill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30" name="Rechteck 29">
            <a:extLst>
              <a:ext uri="{FF2B5EF4-FFF2-40B4-BE49-F238E27FC236}">
                <a16:creationId xmlns:a16="http://schemas.microsoft.com/office/drawing/2014/main" xmlns="" id="{161585F9-F8BE-4266-B678-9C4F1A60DEDC}"/>
              </a:ext>
            </a:extLst>
          </p:cNvPr>
          <p:cNvSpPr/>
          <p:nvPr/>
        </p:nvSpPr>
        <p:spPr>
          <a:xfrm>
            <a:off x="6909434" y="2583180"/>
            <a:ext cx="4653915" cy="86868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xmlns="" id="{685AA90D-A6F2-42E6-8D36-51AADE9928F6}"/>
              </a:ext>
            </a:extLst>
          </p:cNvPr>
          <p:cNvSpPr/>
          <p:nvPr/>
        </p:nvSpPr>
        <p:spPr>
          <a:xfrm>
            <a:off x="6909434" y="3507104"/>
            <a:ext cx="4653915" cy="800735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xmlns="" id="{A4AD1CE6-D602-4AC6-9FDF-DA7437C8E83F}"/>
              </a:ext>
            </a:extLst>
          </p:cNvPr>
          <p:cNvSpPr/>
          <p:nvPr/>
        </p:nvSpPr>
        <p:spPr>
          <a:xfrm>
            <a:off x="6909434" y="5183417"/>
            <a:ext cx="4653915" cy="18000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xmlns="" id="{C33854EB-DA17-408C-8F70-DE4483879BFC}"/>
              </a:ext>
            </a:extLst>
          </p:cNvPr>
          <p:cNvCxnSpPr>
            <a:stCxn id="17" idx="3"/>
          </p:cNvCxnSpPr>
          <p:nvPr/>
        </p:nvCxnSpPr>
        <p:spPr>
          <a:xfrm>
            <a:off x="5587304" y="2490881"/>
            <a:ext cx="1321237" cy="486817"/>
          </a:xfrm>
          <a:prstGeom prst="straightConnector1">
            <a:avLst/>
          </a:prstGeom>
          <a:ln w="19050">
            <a:solidFill>
              <a:srgbClr val="F08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xmlns="" id="{937BA870-B189-4690-8EDC-6186421BC7CA}"/>
              </a:ext>
            </a:extLst>
          </p:cNvPr>
          <p:cNvCxnSpPr>
            <a:stCxn id="18" idx="3"/>
          </p:cNvCxnSpPr>
          <p:nvPr/>
        </p:nvCxnSpPr>
        <p:spPr>
          <a:xfrm>
            <a:off x="5588235" y="3616573"/>
            <a:ext cx="1321199" cy="280479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xmlns="" id="{55061ED9-85D3-40C7-B8AF-F68A196CBFE7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588060" y="4845513"/>
            <a:ext cx="1318200" cy="437687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pieren 33">
            <a:extLst>
              <a:ext uri="{FF2B5EF4-FFF2-40B4-BE49-F238E27FC236}">
                <a16:creationId xmlns:a16="http://schemas.microsoft.com/office/drawing/2014/main" xmlns="" id="{F461ACA9-64C4-4B9F-8A72-CB56BC1251B0}"/>
              </a:ext>
            </a:extLst>
          </p:cNvPr>
          <p:cNvGrpSpPr/>
          <p:nvPr/>
        </p:nvGrpSpPr>
        <p:grpSpPr>
          <a:xfrm>
            <a:off x="300038" y="5751287"/>
            <a:ext cx="5288024" cy="486000"/>
            <a:chOff x="242543" y="3769406"/>
            <a:chExt cx="5288024" cy="486000"/>
          </a:xfrm>
        </p:grpSpPr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xmlns="" id="{F3A6183C-31D8-42B7-85A9-61384D550993}"/>
                </a:ext>
              </a:extLst>
            </p:cNvPr>
            <p:cNvSpPr txBox="1"/>
            <p:nvPr/>
          </p:nvSpPr>
          <p:spPr>
            <a:xfrm>
              <a:off x="632631" y="3778406"/>
              <a:ext cx="4897936" cy="468000"/>
            </a:xfrm>
            <a:prstGeom prst="rect">
              <a:avLst/>
            </a:prstGeom>
            <a:noFill/>
            <a:ln w="19050">
              <a:solidFill>
                <a:srgbClr val="145F7D"/>
              </a:solidFill>
            </a:ln>
          </p:spPr>
          <p:txBody>
            <a:bodyPr wrap="square" lIns="144000" rtlCol="0">
              <a:noAutofit/>
            </a:bodyPr>
            <a:lstStyle/>
            <a:p>
              <a:pPr algn="l"/>
              <a:r>
                <a:rPr lang="de-DE" sz="1200" b="1" dirty="0"/>
                <a:t>Einstellungen bestätigen und Frage hinzufügen: </a:t>
              </a:r>
              <a:r>
                <a:rPr lang="de-DE" sz="1200" dirty="0"/>
                <a:t>Klick auf [Übernehmen]</a:t>
              </a: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xmlns="" id="{F84FB2E1-FDC3-4154-A60E-8366B9D741FC}"/>
                </a:ext>
              </a:extLst>
            </p:cNvPr>
            <p:cNvSpPr txBox="1"/>
            <p:nvPr/>
          </p:nvSpPr>
          <p:spPr>
            <a:xfrm>
              <a:off x="242543" y="3769406"/>
              <a:ext cx="485089" cy="486000"/>
            </a:xfrm>
            <a:prstGeom prst="ellipse">
              <a:avLst/>
            </a:prstGeom>
            <a:solidFill>
              <a:srgbClr val="145F7D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4.</a:t>
              </a:r>
            </a:p>
          </p:txBody>
        </p:sp>
      </p:grpSp>
      <p:sp>
        <p:nvSpPr>
          <p:cNvPr id="40" name="Rechteck 39">
            <a:extLst>
              <a:ext uri="{FF2B5EF4-FFF2-40B4-BE49-F238E27FC236}">
                <a16:creationId xmlns:a16="http://schemas.microsoft.com/office/drawing/2014/main" xmlns="" id="{551ACE7D-0DD3-4D24-864D-6A4327FE946D}"/>
              </a:ext>
            </a:extLst>
          </p:cNvPr>
          <p:cNvSpPr/>
          <p:nvPr/>
        </p:nvSpPr>
        <p:spPr>
          <a:xfrm>
            <a:off x="10408919" y="5989321"/>
            <a:ext cx="647701" cy="213360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xmlns="" id="{96A78C62-FBA4-494D-8716-E82ACDA7F53C}"/>
              </a:ext>
            </a:extLst>
          </p:cNvPr>
          <p:cNvCxnSpPr>
            <a:cxnSpLocks/>
            <a:stCxn id="36" idx="3"/>
            <a:endCxn id="40" idx="1"/>
          </p:cNvCxnSpPr>
          <p:nvPr/>
        </p:nvCxnSpPr>
        <p:spPr>
          <a:xfrm>
            <a:off x="5588062" y="5994287"/>
            <a:ext cx="4820857" cy="101714"/>
          </a:xfrm>
          <a:prstGeom prst="straightConnector1">
            <a:avLst/>
          </a:prstGeom>
          <a:ln w="19050">
            <a:solidFill>
              <a:srgbClr val="145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leichschenkliges Dreieck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ACB2D257-E4D2-47B2-A7B5-9007ADECFE7F}"/>
              </a:ext>
            </a:extLst>
          </p:cNvPr>
          <p:cNvSpPr/>
          <p:nvPr/>
        </p:nvSpPr>
        <p:spPr>
          <a:xfrm rot="16200000" flipH="1">
            <a:off x="5702423" y="653420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A9FED99D-E88C-4B99-8785-417B20CD7622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" name="Rechteck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7E116053-7D1A-443C-A9F1-29E6D33F807E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63" name="Gruppieren 62">
            <a:extLst>
              <a:ext uri="{FF2B5EF4-FFF2-40B4-BE49-F238E27FC236}">
                <a16:creationId xmlns:a16="http://schemas.microsoft.com/office/drawing/2014/main" xmlns="" id="{A56B5CF1-65B1-4591-87C7-116275196B1E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xmlns="" id="{1D190F67-4A54-407F-979F-EEFA975AD712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61 bis 63</a:t>
              </a:r>
              <a:endParaRPr lang="de-DE" sz="1200" dirty="0"/>
            </a:p>
          </p:txBody>
        </p:sp>
        <p:pic>
          <p:nvPicPr>
            <p:cNvPr id="65" name="Grafik 64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8B03B0FE-5B12-49A0-8ECB-6DE9076BB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42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47497DBE-FED7-4F84-AE66-1FF604A90540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43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E0DD3120-9D60-4647-804D-CF2C61578ACE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44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023D0717-3936-430E-90E4-886E26ACEEBC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46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8DEA16BA-F193-49C0-99AC-1C61D4CD0D66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47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D22BFF64-876E-447C-A3D1-933E342EFA17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48" name="Menu: Fragen">
            <a:extLst>
              <a:ext uri="{FF2B5EF4-FFF2-40B4-BE49-F238E27FC236}">
                <a16:creationId xmlns:a16="http://schemas.microsoft.com/office/drawing/2014/main" xmlns="" id="{A2FC7BB9-7B90-4E2B-A16F-E64F66D4F878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xmlns="" id="{5AEA8ECB-17F5-40E5-AC0C-177E990B37C5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50" name="Gleichschenkliges Dreieck 49">
              <a:extLst>
                <a:ext uri="{FF2B5EF4-FFF2-40B4-BE49-F238E27FC236}">
                  <a16:creationId xmlns:a16="http://schemas.microsoft.com/office/drawing/2014/main" xmlns="" id="{F8B1FDD6-A8A7-4C48-9B14-38E703D1BAAB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51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465920AA-B027-414C-8099-B17A0C6EE563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52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3A8B40EB-A935-4A21-B9F6-A2C39B9F75FB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53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AE9F93B1-E179-4502-8AB7-C9852184AFC3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54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26315C5D-B40D-4386-BAD7-3D55AB05B2D3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55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A8084BC0-E721-4ACF-B775-D2B18C4A7868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56" name="Untermenu: Fragen2">
            <a:extLst>
              <a:ext uri="{FF2B5EF4-FFF2-40B4-BE49-F238E27FC236}">
                <a16:creationId xmlns:a16="http://schemas.microsoft.com/office/drawing/2014/main" xmlns="" id="{1E4D1B95-4C73-4477-BD20-7C9D4A8AFFF9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57" name="Form">
              <a:extLst>
                <a:ext uri="{FF2B5EF4-FFF2-40B4-BE49-F238E27FC236}">
                  <a16:creationId xmlns:a16="http://schemas.microsoft.com/office/drawing/2014/main" xmlns="" id="{CF00BA9F-3489-4C09-86A3-DA36E6BCBA2B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E8559505-5EDC-43EE-B3FC-708B4FB060BE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59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E7AB3444-DA4C-44E7-9873-5E767625C14E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60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331B5141-A0D2-4B33-BEAB-3269341BA0D5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61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6009AFFE-5643-4576-B5B1-C50E23F1F889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62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C16331AD-913A-49F7-8C56-B6BD3A556CBC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66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BF82E963-6C77-49C2-A8CC-047A89BD38D7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67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BDF0A644-FEAF-4EC7-8B78-7340C27C57C0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68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8AB429E3-E224-47B0-BE6F-D06F5875021A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69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4435C930-C554-40FF-A8C1-741CFB1ACDF5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70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CEBBFE14-DFF1-40F4-8103-1162AC212401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71" name="Untermenu: Fragen - Kreuz" descr="Schließen">
            <a:extLst>
              <a:ext uri="{FF2B5EF4-FFF2-40B4-BE49-F238E27FC236}">
                <a16:creationId xmlns:a16="http://schemas.microsoft.com/office/drawing/2014/main" xmlns="" id="{93E400FD-4AB5-4EFE-903C-A286840229E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72" name="Untermenu: Fragen1">
            <a:extLst>
              <a:ext uri="{FF2B5EF4-FFF2-40B4-BE49-F238E27FC236}">
                <a16:creationId xmlns:a16="http://schemas.microsoft.com/office/drawing/2014/main" xmlns="" id="{823D2867-4098-48C4-8E6C-90F8F98AA6B7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73" name="Rechteck 72">
              <a:extLst>
                <a:ext uri="{FF2B5EF4-FFF2-40B4-BE49-F238E27FC236}">
                  <a16:creationId xmlns:a16="http://schemas.microsoft.com/office/drawing/2014/main" xmlns="" id="{A8CD690C-6F38-4B50-86E7-22E8029FB194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74" name="Fragen">
              <a:extLst>
                <a:ext uri="{FF2B5EF4-FFF2-40B4-BE49-F238E27FC236}">
                  <a16:creationId xmlns:a16="http://schemas.microsoft.com/office/drawing/2014/main" xmlns="" id="{E9786EC5-40BA-4602-90FA-6406381B1475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75" name="Gleichschenkliges Dreieck 74">
              <a:extLst>
                <a:ext uri="{FF2B5EF4-FFF2-40B4-BE49-F238E27FC236}">
                  <a16:creationId xmlns:a16="http://schemas.microsoft.com/office/drawing/2014/main" xmlns="" id="{A3428C2E-D210-440A-A614-BD9BD5515292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088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xmlns="" id="{1D25499F-13AB-4303-9192-151B5D9C05B5}"/>
              </a:ext>
            </a:extLst>
          </p:cNvPr>
          <p:cNvGrpSpPr/>
          <p:nvPr/>
        </p:nvGrpSpPr>
        <p:grpSpPr>
          <a:xfrm>
            <a:off x="323817" y="3429000"/>
            <a:ext cx="11591924" cy="1384995"/>
            <a:chOff x="315319" y="3305749"/>
            <a:chExt cx="11591924" cy="1384995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xmlns="" id="{EEE3CEA5-E0F8-44A8-8CCB-0EAAD5FA838B}"/>
                </a:ext>
              </a:extLst>
            </p:cNvPr>
            <p:cNvSpPr txBox="1"/>
            <p:nvPr/>
          </p:nvSpPr>
          <p:spPr>
            <a:xfrm>
              <a:off x="315319" y="3305749"/>
              <a:ext cx="1159192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e-DE" sz="1500" b="1" dirty="0"/>
                <a:t>Beschreibung:</a:t>
              </a:r>
            </a:p>
            <a:p>
              <a:pPr marL="285750" indent="-2857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DE" sz="1200" dirty="0"/>
                <a:t>Eine Multiple-Choice-Frage besteht aus einen Fragetext und mehreren Antwortoptionen.</a:t>
              </a:r>
            </a:p>
            <a:p>
              <a:pPr marL="285750" indent="-2857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DE" sz="1200" dirty="0"/>
                <a:t>Befragte können mehrere Antwortoption auswählen.</a:t>
              </a:r>
            </a:p>
            <a:p>
              <a:pPr marL="285750" indent="-2857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DE" sz="1200" dirty="0"/>
                <a:t>Die Darstellung der Antwortoptionen ist als Checkbox-Liste (quadratische Auswahlfelder).</a:t>
              </a:r>
              <a:endParaRPr lang="de-DE" sz="1200" dirty="0">
                <a:highlight>
                  <a:srgbClr val="FFFF00"/>
                </a:highlight>
              </a:endParaRP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endParaRPr lang="de-DE" sz="1500" dirty="0"/>
            </a:p>
          </p:txBody>
        </p:sp>
        <p:sp>
          <p:nvSpPr>
            <p:cNvPr id="70" name="Flussdiagramm: Prozess 69">
              <a:extLst>
                <a:ext uri="{FF2B5EF4-FFF2-40B4-BE49-F238E27FC236}">
                  <a16:creationId xmlns:a16="http://schemas.microsoft.com/office/drawing/2014/main" xmlns="" id="{BA8472C7-7B0F-4B55-A68C-B3C6F27BB2DD}"/>
                </a:ext>
              </a:extLst>
            </p:cNvPr>
            <p:cNvSpPr/>
            <p:nvPr/>
          </p:nvSpPr>
          <p:spPr>
            <a:xfrm>
              <a:off x="4778768" y="3651548"/>
              <a:ext cx="1859280" cy="180000"/>
            </a:xfrm>
            <a:prstGeom prst="flowChartProcess">
              <a:avLst/>
            </a:prstGeom>
            <a:noFill/>
            <a:ln w="19050">
              <a:solidFill>
                <a:srgbClr val="8C32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/>
                <a:t> </a:t>
              </a:r>
            </a:p>
          </p:txBody>
        </p:sp>
        <p:sp>
          <p:nvSpPr>
            <p:cNvPr id="71" name="Flussdiagramm: Prozess 70">
              <a:extLst>
                <a:ext uri="{FF2B5EF4-FFF2-40B4-BE49-F238E27FC236}">
                  <a16:creationId xmlns:a16="http://schemas.microsoft.com/office/drawing/2014/main" xmlns="" id="{B1CBAADA-A878-4CB9-BD94-41C649CFF31D}"/>
                </a:ext>
              </a:extLst>
            </p:cNvPr>
            <p:cNvSpPr/>
            <p:nvPr/>
          </p:nvSpPr>
          <p:spPr>
            <a:xfrm>
              <a:off x="3799598" y="3654130"/>
              <a:ext cx="687110" cy="180000"/>
            </a:xfrm>
            <a:prstGeom prst="flowChartProcess">
              <a:avLst/>
            </a:prstGeom>
            <a:noFill/>
            <a:ln w="19050">
              <a:solidFill>
                <a:srgbClr val="F08C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/>
                <a:t> </a:t>
              </a:r>
            </a:p>
          </p:txBody>
        </p:sp>
        <p:sp>
          <p:nvSpPr>
            <p:cNvPr id="72" name="Flussdiagramm: Prozess 71">
              <a:extLst>
                <a:ext uri="{FF2B5EF4-FFF2-40B4-BE49-F238E27FC236}">
                  <a16:creationId xmlns:a16="http://schemas.microsoft.com/office/drawing/2014/main" xmlns="" id="{D7E955EC-CA7D-48CF-8158-704D4ACF9479}"/>
                </a:ext>
              </a:extLst>
            </p:cNvPr>
            <p:cNvSpPr/>
            <p:nvPr/>
          </p:nvSpPr>
          <p:spPr>
            <a:xfrm>
              <a:off x="3572903" y="4201672"/>
              <a:ext cx="3126740" cy="180000"/>
            </a:xfrm>
            <a:prstGeom prst="flowChartProcess">
              <a:avLst/>
            </a:prstGeom>
            <a:noFill/>
            <a:ln w="19050">
              <a:solidFill>
                <a:srgbClr val="0089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/>
                <a:t> </a:t>
              </a: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034841D9-D0A1-4AEB-8F73-0327D5493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Multiple-Choice-Frage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xmlns="" id="{BB280BF1-80C5-4AF0-9585-7274AF47F8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0037" y="2241550"/>
            <a:ext cx="11591925" cy="83644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3" name="Rechteck 2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C83B961A-E99C-4A25-BE9F-6AF21F837C0D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9479EB9D-E2DD-4AA2-BCF6-1264425193B3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Gleichschenkliges Dreieck 9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30222140-90FD-4CB1-B8E7-BEC2DE749E98}"/>
              </a:ext>
            </a:extLst>
          </p:cNvPr>
          <p:cNvSpPr/>
          <p:nvPr/>
        </p:nvSpPr>
        <p:spPr>
          <a:xfrm rot="5400000">
            <a:off x="6305828" y="65342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7" name="Flussdiagramm: Prozess 66">
            <a:extLst>
              <a:ext uri="{FF2B5EF4-FFF2-40B4-BE49-F238E27FC236}">
                <a16:creationId xmlns:a16="http://schemas.microsoft.com/office/drawing/2014/main" xmlns="" id="{6EABC616-8BE5-451E-A5AA-EECA2A639078}"/>
              </a:ext>
            </a:extLst>
          </p:cNvPr>
          <p:cNvSpPr/>
          <p:nvPr/>
        </p:nvSpPr>
        <p:spPr>
          <a:xfrm>
            <a:off x="4871864" y="2664605"/>
            <a:ext cx="4255298" cy="260339"/>
          </a:xfrm>
          <a:prstGeom prst="flowChartProcess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xmlns="" id="{651806E3-6064-4D35-A40E-48E699B7848D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xmlns="" id="{CE1742D3-DDC2-443F-B0A3-1216700AA9EB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63 bis 65</a:t>
              </a:r>
              <a:endParaRPr lang="de-DE" sz="1200" dirty="0"/>
            </a:p>
          </p:txBody>
        </p:sp>
        <p:pic>
          <p:nvPicPr>
            <p:cNvPr id="38" name="Grafik 37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F0328BF6-45BD-4D0E-9E4F-6CDBC5B17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5" name="Flussdiagramm: Prozess 4">
            <a:extLst>
              <a:ext uri="{FF2B5EF4-FFF2-40B4-BE49-F238E27FC236}">
                <a16:creationId xmlns:a16="http://schemas.microsoft.com/office/drawing/2014/main" xmlns="" id="{C11B88AD-114D-45BD-BF03-5DD01412A7A2}"/>
              </a:ext>
            </a:extLst>
          </p:cNvPr>
          <p:cNvSpPr/>
          <p:nvPr/>
        </p:nvSpPr>
        <p:spPr>
          <a:xfrm>
            <a:off x="325119" y="2664605"/>
            <a:ext cx="3596641" cy="403715"/>
          </a:xfrm>
          <a:prstGeom prst="flowChartProcess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8" name="Flussdiagramm: Prozess 67">
            <a:extLst>
              <a:ext uri="{FF2B5EF4-FFF2-40B4-BE49-F238E27FC236}">
                <a16:creationId xmlns:a16="http://schemas.microsoft.com/office/drawing/2014/main" xmlns="" id="{B846E916-6E45-44B0-8444-5732B195FF17}"/>
              </a:ext>
            </a:extLst>
          </p:cNvPr>
          <p:cNvSpPr/>
          <p:nvPr/>
        </p:nvSpPr>
        <p:spPr>
          <a:xfrm>
            <a:off x="4959350" y="2702143"/>
            <a:ext cx="180000" cy="180000"/>
          </a:xfrm>
          <a:prstGeom prst="flowChartProcess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8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66DEF394-C8C7-439F-8152-A3E3E440E66D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19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44E6D9A7-4963-41DB-896F-E2E2935D3328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20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5B7EAC44-8475-40E2-B467-2495BBF5C111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21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DA50B8C8-D529-4825-BBAE-EF7B3AC419DC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22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66B0FA7B-6FA3-4EAF-BD6D-0F833F78E34B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23" name="Menu: Fragen">
            <a:extLst>
              <a:ext uri="{FF2B5EF4-FFF2-40B4-BE49-F238E27FC236}">
                <a16:creationId xmlns:a16="http://schemas.microsoft.com/office/drawing/2014/main" xmlns="" id="{FA77A924-13F2-4123-B41A-AFF63609C3EC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xmlns="" id="{CEAFBCB8-C598-47D7-8CB6-5F4E4E8B4B4D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xmlns="" id="{A6E5965C-9B90-4A39-A839-847BA265989D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26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A29EFE00-CCFD-4DA1-ABBE-9B63F4829FC1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27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47941B1F-E565-4DE1-9C4C-BEFF44F325EF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28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8E99C968-5546-4DF9-BD5F-04497C043522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29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5E5EE613-1C3B-48E5-8F49-A2F449718B8C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30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A2C5C3B8-5EE1-4CC7-9A85-FF506D8E0B79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1" name="Untermenu: Fragen2">
            <a:extLst>
              <a:ext uri="{FF2B5EF4-FFF2-40B4-BE49-F238E27FC236}">
                <a16:creationId xmlns:a16="http://schemas.microsoft.com/office/drawing/2014/main" xmlns="" id="{EBE1C9B4-E017-4A91-974E-50A3A7513082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32" name="Form">
              <a:extLst>
                <a:ext uri="{FF2B5EF4-FFF2-40B4-BE49-F238E27FC236}">
                  <a16:creationId xmlns:a16="http://schemas.microsoft.com/office/drawing/2014/main" xmlns="" id="{00405C93-54D3-478C-9511-4B93958EF0E4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2EE90A4C-B81C-4648-A9AA-50694CB28EE0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34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E8554595-2EC2-4BF3-A885-276F93F2157E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35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C97EB8E7-B225-4FCA-9516-E9AB98138684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39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A6F3817F-36FE-42E3-9D0B-8266068D8F18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40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75B4082B-D0E6-4AF9-8D60-0CED7DE678B8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41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FBDA85BE-16A3-479A-9C51-01A992562259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42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462B78A8-6F42-46D5-A61F-D2878EA595AC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43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155EBCA8-BE70-4989-9F6A-0DF04E8DF09A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44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627EB389-54C3-44F1-85EC-0B252010690B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45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4432A359-734C-42AC-BFB5-137DB94BE316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46" name="Untermenu: Fragen - Kreuz" descr="Schließen">
            <a:extLst>
              <a:ext uri="{FF2B5EF4-FFF2-40B4-BE49-F238E27FC236}">
                <a16:creationId xmlns:a16="http://schemas.microsoft.com/office/drawing/2014/main" xmlns="" id="{01BE63BE-D58C-41B1-BF8F-AFA511A336A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47" name="Untermenu: Fragen1">
            <a:extLst>
              <a:ext uri="{FF2B5EF4-FFF2-40B4-BE49-F238E27FC236}">
                <a16:creationId xmlns:a16="http://schemas.microsoft.com/office/drawing/2014/main" xmlns="" id="{10FB7DD8-4018-41D0-8B33-4768E5FF395A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xmlns="" id="{26AECAED-5607-4AEA-B00F-A0B71C5C647C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49" name="Fragen">
              <a:extLst>
                <a:ext uri="{FF2B5EF4-FFF2-40B4-BE49-F238E27FC236}">
                  <a16:creationId xmlns:a16="http://schemas.microsoft.com/office/drawing/2014/main" xmlns="" id="{9E07FA1E-B1BF-4273-8D16-DBC337A167D1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50" name="Gleichschenkliges Dreieck 49">
              <a:extLst>
                <a:ext uri="{FF2B5EF4-FFF2-40B4-BE49-F238E27FC236}">
                  <a16:creationId xmlns:a16="http://schemas.microsoft.com/office/drawing/2014/main" xmlns="" id="{D3BE8391-6C1B-4DC3-827D-8D338C6B5417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56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FBE7AB7-BECB-489A-AA7D-73E881DB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</p:spPr>
        <p:txBody>
          <a:bodyPr/>
          <a:lstStyle/>
          <a:p>
            <a:r>
              <a:rPr lang="de-DE" sz="3600" dirty="0"/>
              <a:t>Multiple-Choice-Frage</a:t>
            </a: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9A2BCA7F-BD32-4808-9202-B3D9D94A6C0D}"/>
              </a:ext>
            </a:extLst>
          </p:cNvPr>
          <p:cNvGrpSpPr/>
          <p:nvPr/>
        </p:nvGrpSpPr>
        <p:grpSpPr>
          <a:xfrm>
            <a:off x="300038" y="2244404"/>
            <a:ext cx="5288159" cy="486000"/>
            <a:chOff x="1739516" y="2746310"/>
            <a:chExt cx="5288159" cy="486000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3B05DE6F-E838-4AB6-819A-BF9FA6795285}"/>
                </a:ext>
              </a:extLst>
            </p:cNvPr>
            <p:cNvSpPr txBox="1"/>
            <p:nvPr/>
          </p:nvSpPr>
          <p:spPr>
            <a:xfrm>
              <a:off x="2129739" y="2755310"/>
              <a:ext cx="4897936" cy="468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>
              <a:noAutofit/>
            </a:bodyPr>
            <a:lstStyle/>
            <a:p>
              <a:r>
                <a:rPr lang="de-DE" sz="1200" b="1" dirty="0"/>
                <a:t>Frage formulieren: </a:t>
              </a:r>
              <a:r>
                <a:rPr lang="de-DE" sz="1200" dirty="0"/>
                <a:t>Frage und (Mehrfachnennungen möglich) ins Textfeld eingeben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EE4E7058-D9D5-4B18-8DE6-6DDDD70EAC49}"/>
                </a:ext>
              </a:extLst>
            </p:cNvPr>
            <p:cNvSpPr txBox="1"/>
            <p:nvPr/>
          </p:nvSpPr>
          <p:spPr>
            <a:xfrm>
              <a:off x="1739516" y="2746310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103909F4-841E-4ABC-B1D3-FE1EC6DA90B3}"/>
              </a:ext>
            </a:extLst>
          </p:cNvPr>
          <p:cNvGrpSpPr/>
          <p:nvPr/>
        </p:nvGrpSpPr>
        <p:grpSpPr>
          <a:xfrm>
            <a:off x="300036" y="4474910"/>
            <a:ext cx="5288160" cy="646331"/>
            <a:chOff x="242543" y="3146707"/>
            <a:chExt cx="5288160" cy="646331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xmlns="" id="{01363293-5E43-4EB6-AFE1-327BAA3C51A7}"/>
                </a:ext>
              </a:extLst>
            </p:cNvPr>
            <p:cNvSpPr txBox="1"/>
            <p:nvPr/>
          </p:nvSpPr>
          <p:spPr>
            <a:xfrm>
              <a:off x="632767" y="3146707"/>
              <a:ext cx="4897936" cy="646331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Antwortoption Hinzufügen: </a:t>
              </a:r>
              <a:r>
                <a:rPr lang="de-DE" sz="1200" dirty="0"/>
                <a:t>Jeweils eine Option ins Textfeld eingeben und mit Klick auf [Antwort hinzufügen] in die Lister der Antwortoptionen übernehmen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xmlns="" id="{AE9EC4A5-B226-4F11-ADC4-009F13494A88}"/>
                </a:ext>
              </a:extLst>
            </p:cNvPr>
            <p:cNvSpPr txBox="1"/>
            <p:nvPr/>
          </p:nvSpPr>
          <p:spPr>
            <a:xfrm>
              <a:off x="242543" y="3226872"/>
              <a:ext cx="485089" cy="486000"/>
            </a:xfrm>
            <a:prstGeom prst="ellipse">
              <a:avLst/>
            </a:prstGeom>
            <a:solidFill>
              <a:srgbClr val="008965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sp>
        <p:nvSpPr>
          <p:cNvPr id="78" name="Pfeil: Chevron 77">
            <a:extLst>
              <a:ext uri="{FF2B5EF4-FFF2-40B4-BE49-F238E27FC236}">
                <a16:creationId xmlns:a16="http://schemas.microsoft.com/office/drawing/2014/main" xmlns="" id="{1AB0C373-E99D-4F1C-8924-CF2437C71AB1}"/>
              </a:ext>
            </a:extLst>
          </p:cNvPr>
          <p:cNvSpPr/>
          <p:nvPr/>
        </p:nvSpPr>
        <p:spPr>
          <a:xfrm rot="16200000">
            <a:off x="545999" y="6279134"/>
            <a:ext cx="127279" cy="256722"/>
          </a:xfrm>
          <a:prstGeom prst="chevron">
            <a:avLst>
              <a:gd name="adj" fmla="val 686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tx1"/>
              </a:solidFill>
            </a:endParaRPr>
          </a:p>
        </p:txBody>
      </p:sp>
      <p:pic>
        <p:nvPicPr>
          <p:cNvPr id="25" name="Bildplatzhalter 2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D29DBFB5-6F92-4D6A-BA32-20C1A7F5FD8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-968" b="-968"/>
          <a:stretch/>
        </p:blipFill>
        <p:spPr>
          <a:prstGeom prst="rect">
            <a:avLst/>
          </a:prstGeom>
          <a:solidFill>
            <a:schemeClr val="bg1"/>
          </a:solidFill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xmlns="" id="{743FD43D-383D-4635-B015-F1E7AF902D45}"/>
              </a:ext>
            </a:extLst>
          </p:cNvPr>
          <p:cNvGrpSpPr/>
          <p:nvPr/>
        </p:nvGrpSpPr>
        <p:grpSpPr>
          <a:xfrm>
            <a:off x="300037" y="3359657"/>
            <a:ext cx="5288159" cy="486000"/>
            <a:chOff x="300037" y="3161506"/>
            <a:chExt cx="5288159" cy="486000"/>
          </a:xfrm>
        </p:grpSpPr>
        <p:grpSp>
          <p:nvGrpSpPr>
            <p:cNvPr id="40" name="Gruppieren 39">
              <a:extLst>
                <a:ext uri="{FF2B5EF4-FFF2-40B4-BE49-F238E27FC236}">
                  <a16:creationId xmlns:a16="http://schemas.microsoft.com/office/drawing/2014/main" xmlns="" id="{9CC40F1F-F242-4C70-A75A-84C4DCA06FB3}"/>
                </a:ext>
              </a:extLst>
            </p:cNvPr>
            <p:cNvGrpSpPr/>
            <p:nvPr/>
          </p:nvGrpSpPr>
          <p:grpSpPr>
            <a:xfrm>
              <a:off x="300037" y="3161506"/>
              <a:ext cx="5288159" cy="486000"/>
              <a:chOff x="242544" y="3137706"/>
              <a:chExt cx="5288159" cy="486000"/>
            </a:xfrm>
          </p:grpSpPr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xmlns="" id="{9D8A60F5-E786-450E-8574-1A5FF2644B6F}"/>
                  </a:ext>
                </a:extLst>
              </p:cNvPr>
              <p:cNvSpPr txBox="1"/>
              <p:nvPr/>
            </p:nvSpPr>
            <p:spPr>
              <a:xfrm>
                <a:off x="632767" y="3146706"/>
                <a:ext cx="4897936" cy="468000"/>
              </a:xfrm>
              <a:prstGeom prst="rect">
                <a:avLst/>
              </a:prstGeom>
              <a:noFill/>
              <a:ln w="19050">
                <a:solidFill>
                  <a:srgbClr val="8C3250"/>
                </a:solidFill>
              </a:ln>
            </p:spPr>
            <p:txBody>
              <a:bodyPr wrap="square" lIns="144000" rtlCol="0">
                <a:noAutofit/>
              </a:bodyPr>
              <a:lstStyle/>
              <a:p>
                <a:r>
                  <a:rPr lang="de-DE" sz="1200" b="1" dirty="0"/>
                  <a:t>Hinweistext bearbeiten (Optional): </a:t>
                </a:r>
                <a:r>
                  <a:rPr lang="de-DE" sz="1200" dirty="0"/>
                  <a:t>„(Mehrfachnennungen möglich)“ markieren und mit Klick auf das Symbol       tieferstellen</a:t>
                </a:r>
              </a:p>
            </p:txBody>
          </p:sp>
          <p:sp>
            <p:nvSpPr>
              <p:cNvPr id="42" name="Textfeld 41">
                <a:extLst>
                  <a:ext uri="{FF2B5EF4-FFF2-40B4-BE49-F238E27FC236}">
                    <a16:creationId xmlns:a16="http://schemas.microsoft.com/office/drawing/2014/main" xmlns="" id="{539B39B0-07BD-4310-8AE5-C3FA63DADE08}"/>
                  </a:ext>
                </a:extLst>
              </p:cNvPr>
              <p:cNvSpPr txBox="1"/>
              <p:nvPr/>
            </p:nvSpPr>
            <p:spPr>
              <a:xfrm>
                <a:off x="242544" y="3137706"/>
                <a:ext cx="485088" cy="486000"/>
              </a:xfrm>
              <a:prstGeom prst="ellipse">
                <a:avLst/>
              </a:prstGeom>
              <a:solidFill>
                <a:srgbClr val="8C3250"/>
              </a:solidFill>
              <a:ln>
                <a:noFill/>
              </a:ln>
            </p:spPr>
            <p:txBody>
              <a:bodyPr wrap="none" rtlCol="0" anchor="ctr" anchorCtr="1">
                <a:noAutofit/>
              </a:bodyPr>
              <a:lstStyle/>
              <a:p>
                <a:pPr algn="ctr"/>
                <a:r>
                  <a:rPr lang="de-DE" sz="1500" dirty="0">
                    <a:solidFill>
                      <a:schemeClr val="bg1"/>
                    </a:solidFill>
                  </a:rPr>
                  <a:t>2.</a:t>
                </a:r>
              </a:p>
            </p:txBody>
          </p:sp>
        </p:grpSp>
        <p:pic>
          <p:nvPicPr>
            <p:cNvPr id="27" name="Grafik 26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xmlns="" id="{B1B459A2-FE9E-44D1-9B1B-AB7D4EF8C5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860" t="10277" r="81501" b="86650"/>
            <a:stretch/>
          </p:blipFill>
          <p:spPr>
            <a:xfrm>
              <a:off x="4201381" y="3399467"/>
              <a:ext cx="207645" cy="178275"/>
            </a:xfrm>
            <a:prstGeom prst="rect">
              <a:avLst/>
            </a:prstGeom>
          </p:spPr>
        </p:pic>
      </p:grpSp>
      <p:sp>
        <p:nvSpPr>
          <p:cNvPr id="44" name="Rechteck 43">
            <a:extLst>
              <a:ext uri="{FF2B5EF4-FFF2-40B4-BE49-F238E27FC236}">
                <a16:creationId xmlns:a16="http://schemas.microsoft.com/office/drawing/2014/main" xmlns="" id="{34BC05A3-C4BA-4535-9974-C8E85CCC73E1}"/>
              </a:ext>
            </a:extLst>
          </p:cNvPr>
          <p:cNvSpPr/>
          <p:nvPr/>
        </p:nvSpPr>
        <p:spPr>
          <a:xfrm>
            <a:off x="6746240" y="2633980"/>
            <a:ext cx="4980940" cy="939984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xmlns="" id="{48B6B8D5-3681-4829-9DD6-0FC4D9D7AAE3}"/>
              </a:ext>
            </a:extLst>
          </p:cNvPr>
          <p:cNvSpPr/>
          <p:nvPr/>
        </p:nvSpPr>
        <p:spPr>
          <a:xfrm>
            <a:off x="7392144" y="2653717"/>
            <a:ext cx="169200" cy="169313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xmlns="" id="{10E420F4-A133-40A2-9628-5E64A782DDA1}"/>
              </a:ext>
            </a:extLst>
          </p:cNvPr>
          <p:cNvSpPr/>
          <p:nvPr/>
        </p:nvSpPr>
        <p:spPr>
          <a:xfrm>
            <a:off x="9319260" y="2834568"/>
            <a:ext cx="1184910" cy="169313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xmlns="" id="{B1047A70-34CB-4821-9CF0-8918357AC1A9}"/>
              </a:ext>
            </a:extLst>
          </p:cNvPr>
          <p:cNvCxnSpPr>
            <a:stCxn id="17" idx="3"/>
          </p:cNvCxnSpPr>
          <p:nvPr/>
        </p:nvCxnSpPr>
        <p:spPr>
          <a:xfrm>
            <a:off x="5588197" y="2487404"/>
            <a:ext cx="1158043" cy="630833"/>
          </a:xfrm>
          <a:prstGeom prst="straightConnector1">
            <a:avLst/>
          </a:prstGeom>
          <a:ln w="19050">
            <a:solidFill>
              <a:srgbClr val="F08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xmlns="" id="{3563CD8E-8593-4B30-9094-28F73ADC5D1F}"/>
              </a:ext>
            </a:extLst>
          </p:cNvPr>
          <p:cNvCxnSpPr>
            <a:cxnSpLocks/>
            <a:endCxn id="46" idx="2"/>
          </p:cNvCxnSpPr>
          <p:nvPr/>
        </p:nvCxnSpPr>
        <p:spPr>
          <a:xfrm flipH="1" flipV="1">
            <a:off x="7476744" y="2823030"/>
            <a:ext cx="275440" cy="391734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>
            <a:extLst>
              <a:ext uri="{FF2B5EF4-FFF2-40B4-BE49-F238E27FC236}">
                <a16:creationId xmlns:a16="http://schemas.microsoft.com/office/drawing/2014/main" xmlns="" id="{B7BA7F9D-6F56-4DD7-810B-E6DB2F987E50}"/>
              </a:ext>
            </a:extLst>
          </p:cNvPr>
          <p:cNvCxnSpPr>
            <a:stCxn id="41" idx="3"/>
          </p:cNvCxnSpPr>
          <p:nvPr/>
        </p:nvCxnSpPr>
        <p:spPr>
          <a:xfrm flipV="1">
            <a:off x="5588196" y="2924948"/>
            <a:ext cx="3731064" cy="677709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hteck 70">
            <a:extLst>
              <a:ext uri="{FF2B5EF4-FFF2-40B4-BE49-F238E27FC236}">
                <a16:creationId xmlns:a16="http://schemas.microsoft.com/office/drawing/2014/main" xmlns="" id="{EB13D9BB-52A2-4D87-9F03-0AC19D7B4583}"/>
              </a:ext>
            </a:extLst>
          </p:cNvPr>
          <p:cNvSpPr/>
          <p:nvPr/>
        </p:nvSpPr>
        <p:spPr>
          <a:xfrm>
            <a:off x="6746240" y="3637280"/>
            <a:ext cx="4980940" cy="84328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70" name="Gerade Verbindung mit Pfeil 69">
            <a:extLst>
              <a:ext uri="{FF2B5EF4-FFF2-40B4-BE49-F238E27FC236}">
                <a16:creationId xmlns:a16="http://schemas.microsoft.com/office/drawing/2014/main" xmlns="" id="{E511E552-1892-4554-8EFD-A69287E77A89}"/>
              </a:ext>
            </a:extLst>
          </p:cNvPr>
          <p:cNvCxnSpPr>
            <a:stCxn id="18" idx="3"/>
            <a:endCxn id="71" idx="1"/>
          </p:cNvCxnSpPr>
          <p:nvPr/>
        </p:nvCxnSpPr>
        <p:spPr>
          <a:xfrm flipV="1">
            <a:off x="5588196" y="4058920"/>
            <a:ext cx="1158044" cy="739156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pieren 35">
            <a:extLst>
              <a:ext uri="{FF2B5EF4-FFF2-40B4-BE49-F238E27FC236}">
                <a16:creationId xmlns:a16="http://schemas.microsoft.com/office/drawing/2014/main" xmlns="" id="{17389A8B-241A-4645-8008-BF4556C5BE44}"/>
              </a:ext>
            </a:extLst>
          </p:cNvPr>
          <p:cNvGrpSpPr/>
          <p:nvPr/>
        </p:nvGrpSpPr>
        <p:grpSpPr>
          <a:xfrm>
            <a:off x="300036" y="5750495"/>
            <a:ext cx="5288024" cy="486000"/>
            <a:chOff x="242543" y="3769406"/>
            <a:chExt cx="5288024" cy="486000"/>
          </a:xfrm>
        </p:grpSpPr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xmlns="" id="{08094B20-085E-4314-81FF-F51A9415C0F1}"/>
                </a:ext>
              </a:extLst>
            </p:cNvPr>
            <p:cNvSpPr txBox="1"/>
            <p:nvPr/>
          </p:nvSpPr>
          <p:spPr>
            <a:xfrm>
              <a:off x="632631" y="3778406"/>
              <a:ext cx="4897936" cy="468000"/>
            </a:xfrm>
            <a:prstGeom prst="rect">
              <a:avLst/>
            </a:prstGeom>
            <a:noFill/>
            <a:ln w="19050">
              <a:solidFill>
                <a:srgbClr val="145F7D"/>
              </a:solidFill>
            </a:ln>
          </p:spPr>
          <p:txBody>
            <a:bodyPr wrap="square" lIns="144000" rtlCol="0">
              <a:noAutofit/>
            </a:bodyPr>
            <a:lstStyle/>
            <a:p>
              <a:pPr algn="l"/>
              <a:r>
                <a:rPr lang="de-DE" sz="1200" b="1" dirty="0"/>
                <a:t>Einstellungen bestätigen und Frage hinzufügen: </a:t>
              </a:r>
              <a:r>
                <a:rPr lang="de-DE" sz="1200" dirty="0"/>
                <a:t>Klick auf [Übernehmen]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xmlns="" id="{C94965CE-3D0F-49F1-A778-D30C07AEFBEF}"/>
                </a:ext>
              </a:extLst>
            </p:cNvPr>
            <p:cNvSpPr txBox="1"/>
            <p:nvPr/>
          </p:nvSpPr>
          <p:spPr>
            <a:xfrm>
              <a:off x="242543" y="3769406"/>
              <a:ext cx="485089" cy="486000"/>
            </a:xfrm>
            <a:prstGeom prst="ellipse">
              <a:avLst/>
            </a:prstGeom>
            <a:solidFill>
              <a:srgbClr val="145F7D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4.</a:t>
              </a:r>
            </a:p>
          </p:txBody>
        </p:sp>
      </p:grpSp>
      <p:sp>
        <p:nvSpPr>
          <p:cNvPr id="48" name="Rechteck 47">
            <a:extLst>
              <a:ext uri="{FF2B5EF4-FFF2-40B4-BE49-F238E27FC236}">
                <a16:creationId xmlns:a16="http://schemas.microsoft.com/office/drawing/2014/main" xmlns="" id="{CE42C2F1-3027-4D05-A852-F879FB14766D}"/>
              </a:ext>
            </a:extLst>
          </p:cNvPr>
          <p:cNvSpPr/>
          <p:nvPr/>
        </p:nvSpPr>
        <p:spPr>
          <a:xfrm>
            <a:off x="10490200" y="5928359"/>
            <a:ext cx="690880" cy="218441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xmlns="" id="{3F6640B5-105D-4FB7-94FE-3660D066F85D}"/>
              </a:ext>
            </a:extLst>
          </p:cNvPr>
          <p:cNvCxnSpPr>
            <a:cxnSpLocks/>
            <a:stCxn id="38" idx="3"/>
            <a:endCxn id="48" idx="1"/>
          </p:cNvCxnSpPr>
          <p:nvPr/>
        </p:nvCxnSpPr>
        <p:spPr>
          <a:xfrm>
            <a:off x="5588060" y="5993495"/>
            <a:ext cx="4902140" cy="44085"/>
          </a:xfrm>
          <a:prstGeom prst="straightConnector1">
            <a:avLst/>
          </a:prstGeom>
          <a:ln w="19050">
            <a:solidFill>
              <a:srgbClr val="145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leichschenkliges Dreieck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A99C1846-11F9-40EB-8E18-E46CCCB0C7E3}"/>
              </a:ext>
            </a:extLst>
          </p:cNvPr>
          <p:cNvSpPr/>
          <p:nvPr/>
        </p:nvSpPr>
        <p:spPr>
          <a:xfrm rot="16200000" flipH="1">
            <a:off x="5702423" y="653420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B1258432-3516-455E-8873-264FD611AD06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" name="Rechteck 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92F68EB6-3C2C-4586-9334-E144AC312A49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60" name="Gruppieren 59">
            <a:extLst>
              <a:ext uri="{FF2B5EF4-FFF2-40B4-BE49-F238E27FC236}">
                <a16:creationId xmlns:a16="http://schemas.microsoft.com/office/drawing/2014/main" xmlns="" id="{E38DF408-DD87-4976-81BD-C550D56DFCC6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xmlns="" id="{EB92D063-C689-4F7E-BF5B-BAD204E77D44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63 bis 65</a:t>
              </a:r>
              <a:endParaRPr lang="de-DE" sz="1200" dirty="0"/>
            </a:p>
          </p:txBody>
        </p:sp>
        <p:pic>
          <p:nvPicPr>
            <p:cNvPr id="62" name="Grafik 61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19514292-F096-4AF6-AC25-155FAE4F6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35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D7F07C94-7D9D-4981-9E8B-B9FEC7817EBC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7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75113507-AF39-430D-8902-0F36D44ABE55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45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B776FB1A-E71F-45C4-AF7A-C9E35D2C0611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49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8BDBFD79-FC85-4D2F-BE7C-0DBB9DD82162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50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2177E901-0E2E-44D2-8C74-AF9C9D8BB1CD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51" name="Menu: Fragen">
            <a:extLst>
              <a:ext uri="{FF2B5EF4-FFF2-40B4-BE49-F238E27FC236}">
                <a16:creationId xmlns:a16="http://schemas.microsoft.com/office/drawing/2014/main" xmlns="" id="{2EE57AA2-321E-482A-8B10-AB6C78DACD8B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xmlns="" id="{1C5BB969-3F4A-497E-812F-82E83AB02446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54" name="Gleichschenkliges Dreieck 53">
              <a:extLst>
                <a:ext uri="{FF2B5EF4-FFF2-40B4-BE49-F238E27FC236}">
                  <a16:creationId xmlns:a16="http://schemas.microsoft.com/office/drawing/2014/main" xmlns="" id="{8E3566AC-5DC8-4939-87FD-03301BF3F61A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55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059DA522-C368-42CB-901C-325E7A1AA56F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56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15BE2FD6-E1B0-408E-BE9F-3463D21511A1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57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F39313F1-69B3-4120-B470-DF6F84AC9168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58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0A4D93-C049-4CA4-84EC-D4C75C6F98E1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59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81EFCCB0-C939-47D2-BFFC-E9E232552921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63" name="Untermenu: Fragen2">
            <a:extLst>
              <a:ext uri="{FF2B5EF4-FFF2-40B4-BE49-F238E27FC236}">
                <a16:creationId xmlns:a16="http://schemas.microsoft.com/office/drawing/2014/main" xmlns="" id="{48590081-E0DA-4E53-AFC2-B6F8BF5CB190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64" name="Form">
              <a:extLst>
                <a:ext uri="{FF2B5EF4-FFF2-40B4-BE49-F238E27FC236}">
                  <a16:creationId xmlns:a16="http://schemas.microsoft.com/office/drawing/2014/main" xmlns="" id="{F91F9234-84C7-4D46-9D22-4FDA90FAD134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0F51DE71-B167-4576-97C5-1BE290BBFD7F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67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173C49FB-3779-44CC-9F3A-8A0D9DCF407D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68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1022EF81-BB86-4FC5-85A7-2D2235043E8B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69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84B45DFF-0C74-4DDD-9893-1C024629C697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72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89331CB1-72CB-4E1D-8544-2E73D6499A29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73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ED59CFA1-197E-4E0E-9BA2-5E86D9BEF5B7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74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845F1E10-2F24-4FF5-9F33-9358CF3DE251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75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384400EB-3AFC-4AD7-9EDA-6C04870DA65B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76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FD1CEF15-BAA4-43E2-8E7E-27228C444235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77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9A254A5A-E387-46F7-8E09-2103C8EF6926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79" name="Untermenu: Fragen - Kreuz" descr="Schließen">
            <a:extLst>
              <a:ext uri="{FF2B5EF4-FFF2-40B4-BE49-F238E27FC236}">
                <a16:creationId xmlns:a16="http://schemas.microsoft.com/office/drawing/2014/main" xmlns="" id="{4E3B2B91-95F2-47A4-9DB1-5F7FF12A21D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80" name="Untermenu: Fragen1">
            <a:extLst>
              <a:ext uri="{FF2B5EF4-FFF2-40B4-BE49-F238E27FC236}">
                <a16:creationId xmlns:a16="http://schemas.microsoft.com/office/drawing/2014/main" xmlns="" id="{BE34EE68-E050-46C6-932F-A783A901E2F3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xmlns="" id="{EB88C54E-B04E-4EB5-BDCA-E8A57A7557CE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82" name="Fragen">
              <a:extLst>
                <a:ext uri="{FF2B5EF4-FFF2-40B4-BE49-F238E27FC236}">
                  <a16:creationId xmlns:a16="http://schemas.microsoft.com/office/drawing/2014/main" xmlns="" id="{CD068389-E0FA-4C1C-897A-BA6C62662F18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83" name="Gleichschenkliges Dreieck 82">
              <a:extLst>
                <a:ext uri="{FF2B5EF4-FFF2-40B4-BE49-F238E27FC236}">
                  <a16:creationId xmlns:a16="http://schemas.microsoft.com/office/drawing/2014/main" xmlns="" id="{F7058580-5B57-4102-AA97-EA811017748F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761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EEE3CEA5-E0F8-44A8-8CCB-0EAAD5FA838B}"/>
              </a:ext>
            </a:extLst>
          </p:cNvPr>
          <p:cNvSpPr txBox="1"/>
          <p:nvPr/>
        </p:nvSpPr>
        <p:spPr>
          <a:xfrm>
            <a:off x="334170" y="4791248"/>
            <a:ext cx="1159192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500" b="1" dirty="0"/>
              <a:t>Beschreibung: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DE" sz="1200" dirty="0"/>
              <a:t>Eine Ranking-Frage besteht aus einer Frage/einem Aufforderungstext und zwei bis zehn Antwortoptionen.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DE" sz="1200" dirty="0"/>
              <a:t>Mit einer </a:t>
            </a:r>
            <a:r>
              <a:rPr lang="de-DE" sz="1200" dirty="0">
                <a:effectLst/>
                <a:latin typeface="Arial" panose="020B0604020202020204" pitchFamily="34" charset="0"/>
              </a:rPr>
              <a:t>Ranking-Frage können Befragte die Antwortoptionen in eine von ihnen präferierte Reihenfolge bringen.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Bei einer Onlineumfrage ziehen Befragte per Drag-and-Drop-Prinzip ausgewählte Antwortoptionen in das Feld „Reihenfolge“.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034841D9-D0A1-4AEB-8F73-0327D5493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Ranking-Frage</a:t>
            </a:r>
          </a:p>
        </p:txBody>
      </p:sp>
      <p:sp>
        <p:nvSpPr>
          <p:cNvPr id="3" name="Rechteck 2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C83B961A-E99C-4A25-BE9F-6AF21F837C0D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9479EB9D-E2DD-4AA2-BCF6-1264425193B3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Gleichschenkliges Dreieck 9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30222140-90FD-4CB1-B8E7-BEC2DE749E98}"/>
              </a:ext>
            </a:extLst>
          </p:cNvPr>
          <p:cNvSpPr/>
          <p:nvPr/>
        </p:nvSpPr>
        <p:spPr>
          <a:xfrm rot="5400000">
            <a:off x="6305828" y="65342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xmlns="" id="{651806E3-6064-4D35-A40E-48E699B7848D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xmlns="" id="{CE1742D3-DDC2-443F-B0A3-1216700AA9EB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65 bis 66</a:t>
              </a:r>
              <a:endParaRPr lang="de-DE" sz="1200" dirty="0"/>
            </a:p>
          </p:txBody>
        </p:sp>
        <p:pic>
          <p:nvPicPr>
            <p:cNvPr id="38" name="Grafik 37" descr="Geöffnetes Buch">
              <a:hlinkClick r:id="rId3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F0328BF6-45BD-4D0E-9E4F-6CDBC5B17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18" name="Menu: Kontakt">
            <a:hlinkClick r:id="rId6" action="ppaction://hlinksldjump"/>
            <a:extLst>
              <a:ext uri="{FF2B5EF4-FFF2-40B4-BE49-F238E27FC236}">
                <a16:creationId xmlns:a16="http://schemas.microsoft.com/office/drawing/2014/main" xmlns="" id="{66DEF394-C8C7-439F-8152-A3E3E440E66D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19" name="Menu: Beispiel">
            <a:hlinkClick r:id="rId7" action="ppaction://hlinksldjump"/>
            <a:extLst>
              <a:ext uri="{FF2B5EF4-FFF2-40B4-BE49-F238E27FC236}">
                <a16:creationId xmlns:a16="http://schemas.microsoft.com/office/drawing/2014/main" xmlns="" id="{44E6D9A7-4963-41DB-896F-E2E2935D3328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20" name="Menu: Filter">
            <a:hlinkClick r:id="rId8" action="ppaction://hlinksldjump"/>
            <a:extLst>
              <a:ext uri="{FF2B5EF4-FFF2-40B4-BE49-F238E27FC236}">
                <a16:creationId xmlns:a16="http://schemas.microsoft.com/office/drawing/2014/main" xmlns="" id="{5B7EAC44-8475-40E2-B467-2495BBF5C111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21" name="Menu: Mussfragen">
            <a:hlinkClick r:id="rId9" action="ppaction://hlinksldjump"/>
            <a:extLst>
              <a:ext uri="{FF2B5EF4-FFF2-40B4-BE49-F238E27FC236}">
                <a16:creationId xmlns:a16="http://schemas.microsoft.com/office/drawing/2014/main" xmlns="" id="{DA50B8C8-D529-4825-BBAE-EF7B3AC419DC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22" name="Menu: Optische Gestaltung">
            <a:hlinkClick r:id="rId10" action="ppaction://hlinksldjump"/>
            <a:extLst>
              <a:ext uri="{FF2B5EF4-FFF2-40B4-BE49-F238E27FC236}">
                <a16:creationId xmlns:a16="http://schemas.microsoft.com/office/drawing/2014/main" xmlns="" id="{66B0FA7B-6FA3-4EAF-BD6D-0F833F78E34B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23" name="Menu: Fragen">
            <a:extLst>
              <a:ext uri="{FF2B5EF4-FFF2-40B4-BE49-F238E27FC236}">
                <a16:creationId xmlns:a16="http://schemas.microsoft.com/office/drawing/2014/main" xmlns="" id="{FA77A924-13F2-4123-B41A-AFF63609C3EC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xmlns="" id="{CEAFBCB8-C598-47D7-8CB6-5F4E4E8B4B4D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xmlns="" id="{A6E5965C-9B90-4A39-A839-847BA265989D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26" name="Menu: Freitext">
            <a:hlinkClick r:id="rId11" action="ppaction://hlinksldjump"/>
            <a:extLst>
              <a:ext uri="{FF2B5EF4-FFF2-40B4-BE49-F238E27FC236}">
                <a16:creationId xmlns:a16="http://schemas.microsoft.com/office/drawing/2014/main" xmlns="" id="{A29EFE00-CCFD-4DA1-ABBE-9B63F4829FC1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27" name="Menu: Fragengrupp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47941B1F-E565-4DE1-9C4C-BEFF44F325EF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28" name="Menu: Workflow">
            <a:hlinkClick r:id="rId13" action="ppaction://hlinksldjump"/>
            <a:extLst>
              <a:ext uri="{FF2B5EF4-FFF2-40B4-BE49-F238E27FC236}">
                <a16:creationId xmlns:a16="http://schemas.microsoft.com/office/drawing/2014/main" xmlns="" id="{8E99C968-5546-4DF9-BD5F-04497C043522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29" name="Menu: Editorsteuerung">
            <a:hlinkClick r:id="rId3" action="ppaction://hlinksldjump"/>
            <a:extLst>
              <a:ext uri="{FF2B5EF4-FFF2-40B4-BE49-F238E27FC236}">
                <a16:creationId xmlns:a16="http://schemas.microsoft.com/office/drawing/2014/main" xmlns="" id="{5E5EE613-1C3B-48E5-8F49-A2F449718B8C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30" name="Menu: Vorwor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A2C5C3B8-5EE1-4CC7-9A85-FF506D8E0B79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B72B8137-4BA4-4A69-A507-A6D71A743D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9882" y="2271142"/>
            <a:ext cx="11555852" cy="226275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xmlns="" id="{E62F8E66-2AC1-4393-B27A-AD8BA544BFFA}"/>
              </a:ext>
            </a:extLst>
          </p:cNvPr>
          <p:cNvSpPr/>
          <p:nvPr/>
        </p:nvSpPr>
        <p:spPr>
          <a:xfrm>
            <a:off x="346710" y="2739390"/>
            <a:ext cx="4597162" cy="51816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xmlns="" id="{D07C2B97-3F8D-4DF7-9C7B-A9799751F6E0}"/>
              </a:ext>
            </a:extLst>
          </p:cNvPr>
          <p:cNvSpPr/>
          <p:nvPr/>
        </p:nvSpPr>
        <p:spPr>
          <a:xfrm>
            <a:off x="2809874" y="5081269"/>
            <a:ext cx="2494037" cy="18000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xmlns="" id="{795BF377-5997-4C1E-AFAE-F655502AB7A0}"/>
              </a:ext>
            </a:extLst>
          </p:cNvPr>
          <p:cNvSpPr/>
          <p:nvPr/>
        </p:nvSpPr>
        <p:spPr>
          <a:xfrm>
            <a:off x="5604942" y="5081269"/>
            <a:ext cx="2111578" cy="18000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xmlns="" id="{61546AE1-DB67-4E7B-8C07-75CF4799BEF7}"/>
              </a:ext>
            </a:extLst>
          </p:cNvPr>
          <p:cNvSpPr/>
          <p:nvPr/>
        </p:nvSpPr>
        <p:spPr>
          <a:xfrm>
            <a:off x="5194300" y="5452254"/>
            <a:ext cx="3782020" cy="18000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xmlns="" id="{AC61C125-9E99-4F7A-AEE2-5DCE24B26BF8}"/>
              </a:ext>
            </a:extLst>
          </p:cNvPr>
          <p:cNvSpPr/>
          <p:nvPr/>
        </p:nvSpPr>
        <p:spPr>
          <a:xfrm>
            <a:off x="5029567" y="3140969"/>
            <a:ext cx="3175995" cy="1385875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xmlns="" id="{D007E3B6-9B6A-4518-8242-7EF88FDF2499}"/>
              </a:ext>
            </a:extLst>
          </p:cNvPr>
          <p:cNvSpPr/>
          <p:nvPr/>
        </p:nvSpPr>
        <p:spPr>
          <a:xfrm>
            <a:off x="8518364" y="3140968"/>
            <a:ext cx="3175995" cy="1385876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31" name="Untermenu: Fragen2">
            <a:extLst>
              <a:ext uri="{FF2B5EF4-FFF2-40B4-BE49-F238E27FC236}">
                <a16:creationId xmlns:a16="http://schemas.microsoft.com/office/drawing/2014/main" xmlns="" id="{AD3E3C54-2563-4ADE-B992-F3146092CF15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32" name="Form">
              <a:extLst>
                <a:ext uri="{FF2B5EF4-FFF2-40B4-BE49-F238E27FC236}">
                  <a16:creationId xmlns:a16="http://schemas.microsoft.com/office/drawing/2014/main" xmlns="" id="{8858CAFD-278B-4213-AAF8-771CE2C3B562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19369830-A4B1-47F6-BE2F-69121F4C6D1E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34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ACC535DB-D6BE-4E8F-B1E6-74B97A700347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35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7F135C8B-2BD4-4798-8423-7205AEF9F1DF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39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E2A4424A-B20A-4F60-829F-38361307959A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40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1EF92CD7-C349-44E0-B082-1D554BC5BD38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41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AD45880A-A624-41C1-8175-9A6931324F86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42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1C6DB6BF-FC4E-49D5-9B29-F9EDAF7B5A81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43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1E7CC3BE-7D9B-4513-80AA-C986CA5DC66C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44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9A91557E-BA63-43A6-90E2-C9F4F2FE854E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45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7D1437CF-6894-479C-BB1D-6310E9025AEA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46" name="Untermenu: Fragen - Kreuz" descr="Schließen">
            <a:extLst>
              <a:ext uri="{FF2B5EF4-FFF2-40B4-BE49-F238E27FC236}">
                <a16:creationId xmlns:a16="http://schemas.microsoft.com/office/drawing/2014/main" xmlns="" id="{476D550C-2520-4114-9A89-F61DB706E36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47" name="Untermenu: Fragen1">
            <a:extLst>
              <a:ext uri="{FF2B5EF4-FFF2-40B4-BE49-F238E27FC236}">
                <a16:creationId xmlns:a16="http://schemas.microsoft.com/office/drawing/2014/main" xmlns="" id="{1A1AD8EB-FF07-469D-889C-60AB97EBAB47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xmlns="" id="{2808BDEA-EAD8-45EE-B58F-AE56363D334D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49" name="Fragen">
              <a:extLst>
                <a:ext uri="{FF2B5EF4-FFF2-40B4-BE49-F238E27FC236}">
                  <a16:creationId xmlns:a16="http://schemas.microsoft.com/office/drawing/2014/main" xmlns="" id="{4D711813-9CBD-42DD-8322-DBE70AA9F87D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50" name="Gleichschenkliges Dreieck 49">
              <a:extLst>
                <a:ext uri="{FF2B5EF4-FFF2-40B4-BE49-F238E27FC236}">
                  <a16:creationId xmlns:a16="http://schemas.microsoft.com/office/drawing/2014/main" xmlns="" id="{1200D641-678A-4846-B699-6BDE70D94D6B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953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FBE7AB7-BECB-489A-AA7D-73E881DB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91924" cy="688899"/>
          </a:xfrm>
        </p:spPr>
        <p:txBody>
          <a:bodyPr/>
          <a:lstStyle/>
          <a:p>
            <a:r>
              <a:rPr lang="de-DE" sz="3600" dirty="0"/>
              <a:t>Ranking-Frage</a:t>
            </a: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9A2BCA7F-BD32-4808-9202-B3D9D94A6C0D}"/>
              </a:ext>
            </a:extLst>
          </p:cNvPr>
          <p:cNvGrpSpPr/>
          <p:nvPr/>
        </p:nvGrpSpPr>
        <p:grpSpPr>
          <a:xfrm>
            <a:off x="300038" y="2244404"/>
            <a:ext cx="5288159" cy="486000"/>
            <a:chOff x="1739516" y="2746310"/>
            <a:chExt cx="5288159" cy="486000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3B05DE6F-E838-4AB6-819A-BF9FA6795285}"/>
                </a:ext>
              </a:extLst>
            </p:cNvPr>
            <p:cNvSpPr txBox="1"/>
            <p:nvPr/>
          </p:nvSpPr>
          <p:spPr>
            <a:xfrm>
              <a:off x="2129739" y="2755310"/>
              <a:ext cx="4897936" cy="468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>
              <a:noAutofit/>
            </a:bodyPr>
            <a:lstStyle/>
            <a:p>
              <a:r>
                <a:rPr lang="de-DE" sz="1200" b="1" dirty="0"/>
                <a:t>Frage/Aufforderung formulieren: </a:t>
              </a:r>
              <a:r>
                <a:rPr lang="de-DE" sz="1200" dirty="0"/>
                <a:t>Frage/Aufforderung ins Textfeld eingeben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EE4E7058-D9D5-4B18-8DE6-6DDDD70EAC49}"/>
                </a:ext>
              </a:extLst>
            </p:cNvPr>
            <p:cNvSpPr txBox="1"/>
            <p:nvPr/>
          </p:nvSpPr>
          <p:spPr>
            <a:xfrm>
              <a:off x="1739516" y="2746310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103909F4-841E-4ABC-B1D3-FE1EC6DA90B3}"/>
              </a:ext>
            </a:extLst>
          </p:cNvPr>
          <p:cNvGrpSpPr/>
          <p:nvPr/>
        </p:nvGrpSpPr>
        <p:grpSpPr>
          <a:xfrm>
            <a:off x="300036" y="3917681"/>
            <a:ext cx="5288160" cy="646331"/>
            <a:chOff x="242543" y="3146707"/>
            <a:chExt cx="5288160" cy="646331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xmlns="" id="{01363293-5E43-4EB6-AFE1-327BAA3C51A7}"/>
                </a:ext>
              </a:extLst>
            </p:cNvPr>
            <p:cNvSpPr txBox="1"/>
            <p:nvPr/>
          </p:nvSpPr>
          <p:spPr>
            <a:xfrm>
              <a:off x="632767" y="3146707"/>
              <a:ext cx="4897936" cy="646331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Antwortoption Hinzufügen: </a:t>
              </a:r>
              <a:r>
                <a:rPr lang="de-DE" sz="1200" dirty="0"/>
                <a:t>Jeweils eine Option ins Textfeld eingeben und mit Klick auf [Antwort hinzufügen] in die Lister der Antwortoptionen übernehmen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xmlns="" id="{AE9EC4A5-B226-4F11-ADC4-009F13494A88}"/>
                </a:ext>
              </a:extLst>
            </p:cNvPr>
            <p:cNvSpPr txBox="1"/>
            <p:nvPr/>
          </p:nvSpPr>
          <p:spPr>
            <a:xfrm>
              <a:off x="242543" y="3226872"/>
              <a:ext cx="485089" cy="486000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sp>
        <p:nvSpPr>
          <p:cNvPr id="78" name="Pfeil: Chevron 77">
            <a:extLst>
              <a:ext uri="{FF2B5EF4-FFF2-40B4-BE49-F238E27FC236}">
                <a16:creationId xmlns:a16="http://schemas.microsoft.com/office/drawing/2014/main" xmlns="" id="{1AB0C373-E99D-4F1C-8924-CF2437C71AB1}"/>
              </a:ext>
            </a:extLst>
          </p:cNvPr>
          <p:cNvSpPr/>
          <p:nvPr/>
        </p:nvSpPr>
        <p:spPr>
          <a:xfrm rot="16200000">
            <a:off x="545999" y="6279134"/>
            <a:ext cx="127279" cy="256722"/>
          </a:xfrm>
          <a:prstGeom prst="chevron">
            <a:avLst>
              <a:gd name="adj" fmla="val 686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tx1"/>
              </a:solidFill>
            </a:endParaRP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xmlns="" id="{34BC05A3-C4BA-4535-9974-C8E85CCC73E1}"/>
              </a:ext>
            </a:extLst>
          </p:cNvPr>
          <p:cNvSpPr/>
          <p:nvPr/>
        </p:nvSpPr>
        <p:spPr>
          <a:xfrm>
            <a:off x="6746240" y="2633980"/>
            <a:ext cx="4980940" cy="939984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xmlns="" id="{48B6B8D5-3681-4829-9DD6-0FC4D9D7AAE3}"/>
              </a:ext>
            </a:extLst>
          </p:cNvPr>
          <p:cNvSpPr/>
          <p:nvPr/>
        </p:nvSpPr>
        <p:spPr>
          <a:xfrm>
            <a:off x="7392144" y="2653717"/>
            <a:ext cx="169200" cy="169313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xmlns="" id="{10E420F4-A133-40A2-9628-5E64A782DDA1}"/>
              </a:ext>
            </a:extLst>
          </p:cNvPr>
          <p:cNvSpPr/>
          <p:nvPr/>
        </p:nvSpPr>
        <p:spPr>
          <a:xfrm>
            <a:off x="9319260" y="2834568"/>
            <a:ext cx="1184910" cy="169313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xmlns="" id="{3563CD8E-8593-4B30-9094-28F73ADC5D1F}"/>
              </a:ext>
            </a:extLst>
          </p:cNvPr>
          <p:cNvCxnSpPr>
            <a:cxnSpLocks/>
            <a:endCxn id="46" idx="2"/>
          </p:cNvCxnSpPr>
          <p:nvPr/>
        </p:nvCxnSpPr>
        <p:spPr>
          <a:xfrm flipH="1" flipV="1">
            <a:off x="7476744" y="2823030"/>
            <a:ext cx="275440" cy="391734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hteck 70">
            <a:extLst>
              <a:ext uri="{FF2B5EF4-FFF2-40B4-BE49-F238E27FC236}">
                <a16:creationId xmlns:a16="http://schemas.microsoft.com/office/drawing/2014/main" xmlns="" id="{EB13D9BB-52A2-4D87-9F03-0AC19D7B4583}"/>
              </a:ext>
            </a:extLst>
          </p:cNvPr>
          <p:cNvSpPr/>
          <p:nvPr/>
        </p:nvSpPr>
        <p:spPr>
          <a:xfrm>
            <a:off x="6746240" y="3637280"/>
            <a:ext cx="4980940" cy="84328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xmlns="" id="{17389A8B-241A-4645-8008-BF4556C5BE44}"/>
              </a:ext>
            </a:extLst>
          </p:cNvPr>
          <p:cNvGrpSpPr/>
          <p:nvPr/>
        </p:nvGrpSpPr>
        <p:grpSpPr>
          <a:xfrm>
            <a:off x="300036" y="5751288"/>
            <a:ext cx="5288024" cy="486000"/>
            <a:chOff x="242543" y="3769406"/>
            <a:chExt cx="5288024" cy="486000"/>
          </a:xfrm>
        </p:grpSpPr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xmlns="" id="{08094B20-085E-4314-81FF-F51A9415C0F1}"/>
                </a:ext>
              </a:extLst>
            </p:cNvPr>
            <p:cNvSpPr txBox="1"/>
            <p:nvPr/>
          </p:nvSpPr>
          <p:spPr>
            <a:xfrm>
              <a:off x="632631" y="3778406"/>
              <a:ext cx="4897936" cy="468000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>
              <a:noAutofit/>
            </a:bodyPr>
            <a:lstStyle/>
            <a:p>
              <a:pPr algn="l"/>
              <a:r>
                <a:rPr lang="de-DE" sz="1200" b="1" dirty="0"/>
                <a:t>Einstellungen bestätigen und Frage hinzufügen: </a:t>
              </a:r>
              <a:r>
                <a:rPr lang="de-DE" sz="1200" dirty="0"/>
                <a:t>Klick auf [Übernehmen]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xmlns="" id="{C94965CE-3D0F-49F1-A778-D30C07AEFBEF}"/>
                </a:ext>
              </a:extLst>
            </p:cNvPr>
            <p:cNvSpPr txBox="1"/>
            <p:nvPr/>
          </p:nvSpPr>
          <p:spPr>
            <a:xfrm>
              <a:off x="242543" y="3769406"/>
              <a:ext cx="485089" cy="486000"/>
            </a:xfrm>
            <a:prstGeom prst="ellipse">
              <a:avLst/>
            </a:prstGeom>
            <a:solidFill>
              <a:srgbClr val="008965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4.</a:t>
              </a:r>
            </a:p>
          </p:txBody>
        </p:sp>
      </p:grpSp>
      <p:sp>
        <p:nvSpPr>
          <p:cNvPr id="48" name="Rechteck 47">
            <a:extLst>
              <a:ext uri="{FF2B5EF4-FFF2-40B4-BE49-F238E27FC236}">
                <a16:creationId xmlns:a16="http://schemas.microsoft.com/office/drawing/2014/main" xmlns="" id="{CE42C2F1-3027-4D05-A852-F879FB14766D}"/>
              </a:ext>
            </a:extLst>
          </p:cNvPr>
          <p:cNvSpPr/>
          <p:nvPr/>
        </p:nvSpPr>
        <p:spPr>
          <a:xfrm>
            <a:off x="10462260" y="5900685"/>
            <a:ext cx="746308" cy="278472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" name="Gleichschenkliges Dreieck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A99C1846-11F9-40EB-8E18-E46CCCB0C7E3}"/>
              </a:ext>
            </a:extLst>
          </p:cNvPr>
          <p:cNvSpPr/>
          <p:nvPr/>
        </p:nvSpPr>
        <p:spPr>
          <a:xfrm rot="16200000" flipH="1">
            <a:off x="5702423" y="653420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B1258432-3516-455E-8873-264FD611AD06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" name="Rechteck 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92F68EB6-3C2C-4586-9334-E144AC312A49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60" name="Gruppieren 59">
            <a:extLst>
              <a:ext uri="{FF2B5EF4-FFF2-40B4-BE49-F238E27FC236}">
                <a16:creationId xmlns:a16="http://schemas.microsoft.com/office/drawing/2014/main" xmlns="" id="{E38DF408-DD87-4976-81BD-C550D56DFCC6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xmlns="" id="{EB92D063-C689-4F7E-BF5B-BAD204E77D44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65 bis 66</a:t>
              </a:r>
              <a:endParaRPr lang="de-DE" sz="1200" dirty="0"/>
            </a:p>
          </p:txBody>
        </p:sp>
        <p:pic>
          <p:nvPicPr>
            <p:cNvPr id="62" name="Grafik 61" descr="Geöffnetes Buch">
              <a:hlinkClick r:id="rId3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19514292-F096-4AF6-AC25-155FAE4F6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35" name="Menu: Kontakt">
            <a:hlinkClick r:id="rId6" action="ppaction://hlinksldjump"/>
            <a:extLst>
              <a:ext uri="{FF2B5EF4-FFF2-40B4-BE49-F238E27FC236}">
                <a16:creationId xmlns:a16="http://schemas.microsoft.com/office/drawing/2014/main" xmlns="" id="{D7F07C94-7D9D-4981-9E8B-B9FEC7817EBC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7" name="Menu: Beispiel">
            <a:hlinkClick r:id="rId7" action="ppaction://hlinksldjump"/>
            <a:extLst>
              <a:ext uri="{FF2B5EF4-FFF2-40B4-BE49-F238E27FC236}">
                <a16:creationId xmlns:a16="http://schemas.microsoft.com/office/drawing/2014/main" xmlns="" id="{75113507-AF39-430D-8902-0F36D44ABE55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45" name="Menu: Filter">
            <a:hlinkClick r:id="rId8" action="ppaction://hlinksldjump"/>
            <a:extLst>
              <a:ext uri="{FF2B5EF4-FFF2-40B4-BE49-F238E27FC236}">
                <a16:creationId xmlns:a16="http://schemas.microsoft.com/office/drawing/2014/main" xmlns="" id="{B776FB1A-E71F-45C4-AF7A-C9E35D2C0611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49" name="Menu: Mussfragen">
            <a:hlinkClick r:id="rId9" action="ppaction://hlinksldjump"/>
            <a:extLst>
              <a:ext uri="{FF2B5EF4-FFF2-40B4-BE49-F238E27FC236}">
                <a16:creationId xmlns:a16="http://schemas.microsoft.com/office/drawing/2014/main" xmlns="" id="{8BDBFD79-FC85-4D2F-BE7C-0DBB9DD82162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50" name="Menu: Optische Gestaltung">
            <a:hlinkClick r:id="rId10" action="ppaction://hlinksldjump"/>
            <a:extLst>
              <a:ext uri="{FF2B5EF4-FFF2-40B4-BE49-F238E27FC236}">
                <a16:creationId xmlns:a16="http://schemas.microsoft.com/office/drawing/2014/main" xmlns="" id="{2177E901-0E2E-44D2-8C74-AF9C9D8BB1CD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51" name="Menu: Fragen">
            <a:extLst>
              <a:ext uri="{FF2B5EF4-FFF2-40B4-BE49-F238E27FC236}">
                <a16:creationId xmlns:a16="http://schemas.microsoft.com/office/drawing/2014/main" xmlns="" id="{2EE57AA2-321E-482A-8B10-AB6C78DACD8B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xmlns="" id="{1C5BB969-3F4A-497E-812F-82E83AB02446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54" name="Gleichschenkliges Dreieck 53">
              <a:extLst>
                <a:ext uri="{FF2B5EF4-FFF2-40B4-BE49-F238E27FC236}">
                  <a16:creationId xmlns:a16="http://schemas.microsoft.com/office/drawing/2014/main" xmlns="" id="{8E3566AC-5DC8-4939-87FD-03301BF3F61A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55" name="Menu: Freitext">
            <a:hlinkClick r:id="rId11" action="ppaction://hlinksldjump"/>
            <a:extLst>
              <a:ext uri="{FF2B5EF4-FFF2-40B4-BE49-F238E27FC236}">
                <a16:creationId xmlns:a16="http://schemas.microsoft.com/office/drawing/2014/main" xmlns="" id="{059DA522-C368-42CB-901C-325E7A1AA56F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56" name="Menu: Fragengrupp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15BE2FD6-E1B0-408E-BE9F-3463D21511A1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57" name="Menu: Workflow">
            <a:hlinkClick r:id="rId13" action="ppaction://hlinksldjump"/>
            <a:extLst>
              <a:ext uri="{FF2B5EF4-FFF2-40B4-BE49-F238E27FC236}">
                <a16:creationId xmlns:a16="http://schemas.microsoft.com/office/drawing/2014/main" xmlns="" id="{F39313F1-69B3-4120-B470-DF6F84AC9168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58" name="Menu: Editorsteuerung">
            <a:hlinkClick r:id="rId3" action="ppaction://hlinksldjump"/>
            <a:extLst>
              <a:ext uri="{FF2B5EF4-FFF2-40B4-BE49-F238E27FC236}">
                <a16:creationId xmlns:a16="http://schemas.microsoft.com/office/drawing/2014/main" xmlns="" id="{F40A4D93-C049-4CA4-84EC-D4C75C6F98E1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59" name="Menu: Vorwor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81EFCCB0-C939-47D2-BFFC-E9E232552921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pic>
        <p:nvPicPr>
          <p:cNvPr id="12" name="Bildplatzhalter 11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14C99D60-B0FD-44F9-A6C6-FD4CC909002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15"/>
          <a:srcRect t="-10180" b="-10180"/>
          <a:stretch/>
        </p:blipFill>
        <p:spPr>
          <a:solidFill>
            <a:schemeClr val="bg1"/>
          </a:solidFill>
          <a:ln w="19050">
            <a:solidFill>
              <a:schemeClr val="tx1"/>
            </a:solidFill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xmlns="" id="{B135CA04-20EE-4777-AC5C-465FCD4939AD}"/>
              </a:ext>
            </a:extLst>
          </p:cNvPr>
          <p:cNvSpPr/>
          <p:nvPr/>
        </p:nvSpPr>
        <p:spPr>
          <a:xfrm>
            <a:off x="6812280" y="2971801"/>
            <a:ext cx="4869180" cy="92202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83" name="Rechteck 82">
            <a:extLst>
              <a:ext uri="{FF2B5EF4-FFF2-40B4-BE49-F238E27FC236}">
                <a16:creationId xmlns:a16="http://schemas.microsoft.com/office/drawing/2014/main" xmlns="" id="{5F213DBF-8E6D-4BBC-BC6D-DA0B98899613}"/>
              </a:ext>
            </a:extLst>
          </p:cNvPr>
          <p:cNvSpPr/>
          <p:nvPr/>
        </p:nvSpPr>
        <p:spPr>
          <a:xfrm>
            <a:off x="6812280" y="3975893"/>
            <a:ext cx="4869180" cy="298652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84" name="Rechteck 83">
            <a:extLst>
              <a:ext uri="{FF2B5EF4-FFF2-40B4-BE49-F238E27FC236}">
                <a16:creationId xmlns:a16="http://schemas.microsoft.com/office/drawing/2014/main" xmlns="" id="{04FEF614-5521-4AC4-AF9C-09D40D8FF4DF}"/>
              </a:ext>
            </a:extLst>
          </p:cNvPr>
          <p:cNvSpPr/>
          <p:nvPr/>
        </p:nvSpPr>
        <p:spPr>
          <a:xfrm>
            <a:off x="10351770" y="5661659"/>
            <a:ext cx="750570" cy="171451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xmlns="" id="{1C20ACC3-1B19-4787-B4F9-0F4C0D6B929E}"/>
              </a:ext>
            </a:extLst>
          </p:cNvPr>
          <p:cNvCxnSpPr>
            <a:stCxn id="17" idx="3"/>
            <a:endCxn id="13" idx="1"/>
          </p:cNvCxnSpPr>
          <p:nvPr/>
        </p:nvCxnSpPr>
        <p:spPr>
          <a:xfrm>
            <a:off x="5588197" y="2487404"/>
            <a:ext cx="1224083" cy="945407"/>
          </a:xfrm>
          <a:prstGeom prst="straightConnector1">
            <a:avLst/>
          </a:prstGeom>
          <a:ln w="19050">
            <a:solidFill>
              <a:srgbClr val="F08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xmlns="" id="{6C019503-F0F4-45CF-97EC-F7601C833620}"/>
              </a:ext>
            </a:extLst>
          </p:cNvPr>
          <p:cNvCxnSpPr>
            <a:stCxn id="18" idx="3"/>
            <a:endCxn id="83" idx="1"/>
          </p:cNvCxnSpPr>
          <p:nvPr/>
        </p:nvCxnSpPr>
        <p:spPr>
          <a:xfrm flipV="1">
            <a:off x="5588196" y="4125219"/>
            <a:ext cx="1224084" cy="115628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xmlns="" id="{5BA72B19-D15F-43E0-A4CB-71E7E7B5E31A}"/>
              </a:ext>
            </a:extLst>
          </p:cNvPr>
          <p:cNvCxnSpPr>
            <a:cxnSpLocks/>
            <a:stCxn id="38" idx="3"/>
            <a:endCxn id="84" idx="1"/>
          </p:cNvCxnSpPr>
          <p:nvPr/>
        </p:nvCxnSpPr>
        <p:spPr>
          <a:xfrm flipV="1">
            <a:off x="5588060" y="5747385"/>
            <a:ext cx="4763710" cy="246903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Untermenu: Fragen2">
            <a:extLst>
              <a:ext uri="{FF2B5EF4-FFF2-40B4-BE49-F238E27FC236}">
                <a16:creationId xmlns:a16="http://schemas.microsoft.com/office/drawing/2014/main" xmlns="" id="{F1E48734-111F-46E6-A597-E30EFC7B977D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64" name="Form">
              <a:extLst>
                <a:ext uri="{FF2B5EF4-FFF2-40B4-BE49-F238E27FC236}">
                  <a16:creationId xmlns:a16="http://schemas.microsoft.com/office/drawing/2014/main" xmlns="" id="{6F33B78F-6E84-441E-BB76-1BB5284B3581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73105FB9-3F92-4CC1-8600-F07465A478D4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66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4EEEF150-B226-44EA-86B7-2E7F999CC2B3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67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ADDF98A4-7CD2-4946-A933-51B99F9DCDD0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68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0C0FDB96-0B2C-440A-957A-07F79F07681C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69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743A0DD5-7146-4345-97C8-35999F41D010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70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6479D788-6304-4BFA-9099-47D6E7894917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72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6A4DA22C-EDF5-4BE6-9C1F-90D69E208001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73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C22078DA-15CC-496A-87A3-23A6BE399F76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74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53E24642-A1B6-4367-93E6-CE7B8CDC7DB6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75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1CFE8123-2BA7-485E-97EB-98ED6C0192D3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76" name="Untermenu: Fragen - Kreuz" descr="Schließen">
            <a:extLst>
              <a:ext uri="{FF2B5EF4-FFF2-40B4-BE49-F238E27FC236}">
                <a16:creationId xmlns:a16="http://schemas.microsoft.com/office/drawing/2014/main" xmlns="" id="{49F6A5ED-6B0E-4A9C-9F74-4F3D6F54330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77" name="Untermenu: Fragen1">
            <a:extLst>
              <a:ext uri="{FF2B5EF4-FFF2-40B4-BE49-F238E27FC236}">
                <a16:creationId xmlns:a16="http://schemas.microsoft.com/office/drawing/2014/main" xmlns="" id="{991A6272-07E5-4249-8195-05802E438255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xmlns="" id="{058E13E4-015D-4B88-87B1-7E3FD3006EBD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80" name="Fragen">
              <a:extLst>
                <a:ext uri="{FF2B5EF4-FFF2-40B4-BE49-F238E27FC236}">
                  <a16:creationId xmlns:a16="http://schemas.microsoft.com/office/drawing/2014/main" xmlns="" id="{C14B461D-583C-4689-8E02-38EA58742C2E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81" name="Gleichschenkliges Dreieck 80">
              <a:extLst>
                <a:ext uri="{FF2B5EF4-FFF2-40B4-BE49-F238E27FC236}">
                  <a16:creationId xmlns:a16="http://schemas.microsoft.com/office/drawing/2014/main" xmlns="" id="{66362143-8D7F-4CE1-81C8-B798C37822C1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250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86A28D6-6648-4845-8168-C8C7EF503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Sonstige Fragetypen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80A86DB4-BA76-48CB-8EAA-35D08D88C1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1200" dirty="0"/>
              <a:t>Neben den vorgestellten Fragetypen können die Typen </a:t>
            </a:r>
            <a:r>
              <a:rPr lang="de-DE" sz="1200" b="1" dirty="0"/>
              <a:t>Matrixfeld</a:t>
            </a:r>
            <a:r>
              <a:rPr lang="de-DE" sz="1200" dirty="0"/>
              <a:t> und </a:t>
            </a:r>
            <a:r>
              <a:rPr lang="de-DE" sz="1200" b="1" dirty="0"/>
              <a:t>Notenwert-Frage</a:t>
            </a:r>
            <a:r>
              <a:rPr lang="de-DE" sz="1200" dirty="0"/>
              <a:t> im Frageassistenten ausgewählt werden (</a:t>
            </a:r>
            <a:r>
              <a:rPr lang="de-DE" sz="1200" dirty="0">
                <a:hlinkClick r:id="rId2" action="ppaction://hlinksldjump"/>
              </a:rPr>
              <a:t>siehe Frage Hinzufügen</a:t>
            </a:r>
            <a:r>
              <a:rPr lang="de-DE" sz="1200" dirty="0"/>
              <a:t>).</a:t>
            </a:r>
          </a:p>
          <a:p>
            <a:pPr lvl="1"/>
            <a:r>
              <a:rPr lang="de-DE" sz="1200" b="1" dirty="0"/>
              <a:t>Matrixfeld: </a:t>
            </a:r>
            <a:r>
              <a:rPr lang="de-DE" sz="1200" dirty="0"/>
              <a:t>„</a:t>
            </a:r>
            <a:r>
              <a:rPr lang="de-DE" sz="1200" dirty="0">
                <a:latin typeface="Arial" panose="020B0604020202020204" pitchFamily="34" charset="0"/>
              </a:rPr>
              <a:t>Das Matrixfeld dient der Erfassung und Auswertung von fünfstelligen (horizontale Matrixfrage) bzw. zehnstelligen Zahlen (vertikale Matrixfrage)“ (Handbuch S. 67)</a:t>
            </a:r>
            <a:endParaRPr lang="de-DE" sz="1200" dirty="0"/>
          </a:p>
          <a:p>
            <a:pPr lvl="1"/>
            <a:r>
              <a:rPr lang="de-DE" sz="1200" b="1" dirty="0"/>
              <a:t>Notenwert-Frage: </a:t>
            </a:r>
            <a:r>
              <a:rPr lang="de-DE" sz="1200" dirty="0"/>
              <a:t>„</a:t>
            </a:r>
            <a:r>
              <a:rPr lang="de-DE" sz="1200" dirty="0">
                <a:effectLst/>
                <a:latin typeface="Arial" panose="020B0604020202020204" pitchFamily="34" charset="0"/>
              </a:rPr>
              <a:t>Notenwertfragen dienen der Ermittlung von Abschlussnoten. Das Ergebnis ist ein Mittelwert der Befragungsergebnisse“ (Handbuch S. 72)</a:t>
            </a:r>
          </a:p>
          <a:p>
            <a:pPr lvl="1"/>
            <a:endParaRPr lang="de-DE" sz="1200" dirty="0">
              <a:latin typeface="Arial" panose="020B0604020202020204" pitchFamily="34" charset="0"/>
            </a:endParaRPr>
          </a:p>
          <a:p>
            <a:r>
              <a:rPr lang="de-DE" sz="1200" dirty="0">
                <a:latin typeface="Arial" panose="020B0604020202020204" pitchFamily="34" charset="0"/>
              </a:rPr>
              <a:t>Für eine ausführlichere Betrachtung der Einstellungsdialoge der jeweiligen Fragetypen sei auf das „</a:t>
            </a:r>
            <a:r>
              <a:rPr lang="de-DE" sz="1200" dirty="0">
                <a:effectLst/>
              </a:rPr>
              <a:t>VividForms Editor Handbuch“</a:t>
            </a:r>
            <a:r>
              <a:rPr lang="de-DE" sz="1200" dirty="0">
                <a:latin typeface="Arial" panose="020B0604020202020204" pitchFamily="34" charset="0"/>
              </a:rPr>
              <a:t> verwiesen.</a:t>
            </a:r>
            <a:endParaRPr lang="de-DE" sz="1200" dirty="0">
              <a:effectLst/>
              <a:latin typeface="Arial" panose="020B0604020202020204" pitchFamily="34" charset="0"/>
            </a:endParaRPr>
          </a:p>
          <a:p>
            <a:endParaRPr lang="de-DE" sz="1200" dirty="0">
              <a:highlight>
                <a:srgbClr val="FFFF00"/>
              </a:highlight>
              <a:latin typeface="Arial" panose="020B0604020202020204" pitchFamily="34" charset="0"/>
            </a:endParaRPr>
          </a:p>
          <a:p>
            <a:endParaRPr lang="de-DE" sz="1200" dirty="0"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marL="176212" lvl="1" indent="0">
              <a:buNone/>
            </a:pPr>
            <a:endParaRPr lang="de-DE" sz="1200" dirty="0"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xmlns="" id="{3B375E31-05FB-48EA-9B4B-2E5501271E10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xmlns="" id="{1BA8C260-C5CB-45C6-8404-80D2715AC40C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65 bis 73</a:t>
              </a:r>
              <a:endParaRPr lang="de-DE" sz="1200" dirty="0"/>
            </a:p>
          </p:txBody>
        </p:sp>
        <p:pic>
          <p:nvPicPr>
            <p:cNvPr id="61" name="Grafik 60" descr="Geöffnetes Buch">
              <a:hlinkClick r:id="rId3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61FEF71B-3D2E-4C3D-B5E2-A183C9BE1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7" name="Menu: Kontakt">
            <a:hlinkClick r:id="rId6" action="ppaction://hlinksldjump"/>
            <a:extLst>
              <a:ext uri="{FF2B5EF4-FFF2-40B4-BE49-F238E27FC236}">
                <a16:creationId xmlns:a16="http://schemas.microsoft.com/office/drawing/2014/main" xmlns="" id="{110BE02B-9F92-4EC7-BAA4-F4903A3D7E9D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8" name="Menu: Beispiel">
            <a:hlinkClick r:id="rId7" action="ppaction://hlinksldjump"/>
            <a:extLst>
              <a:ext uri="{FF2B5EF4-FFF2-40B4-BE49-F238E27FC236}">
                <a16:creationId xmlns:a16="http://schemas.microsoft.com/office/drawing/2014/main" xmlns="" id="{CCEDB4D6-AD46-43B7-857D-FD96E7289714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9" name="Menu: Filter">
            <a:hlinkClick r:id="rId8" action="ppaction://hlinksldjump"/>
            <a:extLst>
              <a:ext uri="{FF2B5EF4-FFF2-40B4-BE49-F238E27FC236}">
                <a16:creationId xmlns:a16="http://schemas.microsoft.com/office/drawing/2014/main" xmlns="" id="{10D2ADF2-DC2F-469E-84A8-A4242E050E22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10" name="Menu: Mussfragen">
            <a:hlinkClick r:id="rId9" action="ppaction://hlinksldjump"/>
            <a:extLst>
              <a:ext uri="{FF2B5EF4-FFF2-40B4-BE49-F238E27FC236}">
                <a16:creationId xmlns:a16="http://schemas.microsoft.com/office/drawing/2014/main" xmlns="" id="{5415914C-9683-4325-911C-1784C9B58B6C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11" name="Menu: Optische Gestaltung">
            <a:hlinkClick r:id="rId10" action="ppaction://hlinksldjump"/>
            <a:extLst>
              <a:ext uri="{FF2B5EF4-FFF2-40B4-BE49-F238E27FC236}">
                <a16:creationId xmlns:a16="http://schemas.microsoft.com/office/drawing/2014/main" xmlns="" id="{EC61FF96-DFF0-402B-9F86-802247586B37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12" name="Menu: Fragen">
            <a:extLst>
              <a:ext uri="{FF2B5EF4-FFF2-40B4-BE49-F238E27FC236}">
                <a16:creationId xmlns:a16="http://schemas.microsoft.com/office/drawing/2014/main" xmlns="" id="{EB9F9294-C5C1-43A0-B17E-1C438116FB0F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xmlns="" id="{6DEAAD20-2318-4445-9A28-905446A94A36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14" name="Gleichschenkliges Dreieck 13">
              <a:extLst>
                <a:ext uri="{FF2B5EF4-FFF2-40B4-BE49-F238E27FC236}">
                  <a16:creationId xmlns:a16="http://schemas.microsoft.com/office/drawing/2014/main" xmlns="" id="{900CD4F9-74F0-4C74-9446-ECCAA36A21F2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15" name="Menu: Freitext">
            <a:hlinkClick r:id="rId11" action="ppaction://hlinksldjump"/>
            <a:extLst>
              <a:ext uri="{FF2B5EF4-FFF2-40B4-BE49-F238E27FC236}">
                <a16:creationId xmlns:a16="http://schemas.microsoft.com/office/drawing/2014/main" xmlns="" id="{F8574872-3475-46DB-9EAA-AA49EE35F2FC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16" name="Menu: Fragengrupp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E8913E81-BEE5-4CC7-9111-0C09E21F40DA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17" name="Menu: Workflow">
            <a:hlinkClick r:id="rId13" action="ppaction://hlinksldjump"/>
            <a:extLst>
              <a:ext uri="{FF2B5EF4-FFF2-40B4-BE49-F238E27FC236}">
                <a16:creationId xmlns:a16="http://schemas.microsoft.com/office/drawing/2014/main" xmlns="" id="{16ED5728-0E3D-4161-B728-8C28D680C152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18" name="Menu: Editorsteuerung">
            <a:hlinkClick r:id="rId3" action="ppaction://hlinksldjump"/>
            <a:extLst>
              <a:ext uri="{FF2B5EF4-FFF2-40B4-BE49-F238E27FC236}">
                <a16:creationId xmlns:a16="http://schemas.microsoft.com/office/drawing/2014/main" xmlns="" id="{97B4360D-54ED-420B-8733-C51D8EDB7EB5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19" name="Menu: Vorwor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9ABC5556-30CF-44EE-A77B-E3E9CC0F78B2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20" name="Untermenu: Fragen2">
            <a:extLst>
              <a:ext uri="{FF2B5EF4-FFF2-40B4-BE49-F238E27FC236}">
                <a16:creationId xmlns:a16="http://schemas.microsoft.com/office/drawing/2014/main" xmlns="" id="{4937C018-87BC-479D-8900-70DF30B73403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21" name="Form">
              <a:extLst>
                <a:ext uri="{FF2B5EF4-FFF2-40B4-BE49-F238E27FC236}">
                  <a16:creationId xmlns:a16="http://schemas.microsoft.com/office/drawing/2014/main" xmlns="" id="{CD8F3029-A14B-47E7-A934-935491517A7F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Sonstige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19190BF3-9F72-4F29-A325-6A0E3D4E795A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23" name="MCF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9042DFED-0118-49F5-80F2-65AA644C309B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24" name="S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7BB6EED3-DD71-4594-9538-7F7A2D18DC28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25" name="Segmentierte O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FD93287D-4168-49B1-AFF3-B9D486994B2A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26" name="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C22EE2F5-F08A-4470-935D-469542AC1160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27" name="Skalen+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B0E7FF4D-892A-4E5C-A9BD-685FD2E4069E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28" name="Skal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9B647A56-1C33-426B-A984-FEA3B70F0CD9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29" name="Hinzufügen">
              <a:hlinkClick r:id="rId2" action="ppaction://hlinksldjump"/>
              <a:extLst>
                <a:ext uri="{FF2B5EF4-FFF2-40B4-BE49-F238E27FC236}">
                  <a16:creationId xmlns:a16="http://schemas.microsoft.com/office/drawing/2014/main" xmlns="" id="{97F27A03-B037-469B-BC4A-189B31F1C532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30" name="Bearbeit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B9522E42-054D-42FF-AAC8-7796B4D85A46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31" name="Sonstige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DF31EBB4-7681-4823-AD05-3EA8C30070C9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34" name="Untermenu: Fragen - Kreuz" descr="Schließen">
            <a:extLst>
              <a:ext uri="{FF2B5EF4-FFF2-40B4-BE49-F238E27FC236}">
                <a16:creationId xmlns:a16="http://schemas.microsoft.com/office/drawing/2014/main" xmlns="" id="{E1638513-0EF8-4444-B352-5C4E9446A25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35" name="Untermenu: Fragen1">
            <a:extLst>
              <a:ext uri="{FF2B5EF4-FFF2-40B4-BE49-F238E27FC236}">
                <a16:creationId xmlns:a16="http://schemas.microsoft.com/office/drawing/2014/main" xmlns="" id="{BF571379-83AC-42A9-ABCE-4E78571A4F08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xmlns="" id="{C2A883DE-C24E-4F28-BA1D-E683728A1DF0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37" name="Fragen">
              <a:extLst>
                <a:ext uri="{FF2B5EF4-FFF2-40B4-BE49-F238E27FC236}">
                  <a16:creationId xmlns:a16="http://schemas.microsoft.com/office/drawing/2014/main" xmlns="" id="{C5F93FF3-7358-4341-9820-57C28CD4971F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38" name="Gleichschenkliges Dreieck 37">
              <a:extLst>
                <a:ext uri="{FF2B5EF4-FFF2-40B4-BE49-F238E27FC236}">
                  <a16:creationId xmlns:a16="http://schemas.microsoft.com/office/drawing/2014/main" xmlns="" id="{A818B974-E3D5-4DF4-BFEC-237E24DE2D9B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98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C25580A1-D486-41E2-878C-2F8B6A317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625" t="34621" r="13857" b="59837"/>
          <a:stretch/>
        </p:blipFill>
        <p:spPr>
          <a:xfrm>
            <a:off x="9828673" y="3155847"/>
            <a:ext cx="184100" cy="221325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xmlns="" id="{6E191E93-3A32-4DC0-86F8-6E626D9E1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324895"/>
            <a:ext cx="11566758" cy="688899"/>
          </a:xfrm>
        </p:spPr>
        <p:txBody>
          <a:bodyPr/>
          <a:lstStyle/>
          <a:p>
            <a:r>
              <a:rPr lang="de-DE" sz="3600" dirty="0"/>
              <a:t>Antworten/erweiterte Poltextete Bearbeiten</a:t>
            </a:r>
          </a:p>
        </p:txBody>
      </p:sp>
      <p:sp>
        <p:nvSpPr>
          <p:cNvPr id="20" name="Pfeil: Chevron 19">
            <a:extLst>
              <a:ext uri="{FF2B5EF4-FFF2-40B4-BE49-F238E27FC236}">
                <a16:creationId xmlns:a16="http://schemas.microsoft.com/office/drawing/2014/main" xmlns="" id="{8AFCE162-9143-4D6F-8805-5B313D200706}"/>
              </a:ext>
            </a:extLst>
          </p:cNvPr>
          <p:cNvSpPr/>
          <p:nvPr/>
        </p:nvSpPr>
        <p:spPr>
          <a:xfrm rot="16200000">
            <a:off x="6816940" y="5679256"/>
            <a:ext cx="127279" cy="256722"/>
          </a:xfrm>
          <a:prstGeom prst="chevron">
            <a:avLst>
              <a:gd name="adj" fmla="val 686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tx1"/>
              </a:solidFill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xmlns="" id="{55F48824-5A14-41E8-ACB1-628F2A5F4F79}"/>
              </a:ext>
            </a:extLst>
          </p:cNvPr>
          <p:cNvGrpSpPr/>
          <p:nvPr/>
        </p:nvGrpSpPr>
        <p:grpSpPr>
          <a:xfrm>
            <a:off x="300038" y="3139069"/>
            <a:ext cx="11572674" cy="830997"/>
            <a:chOff x="282581" y="4345708"/>
            <a:chExt cx="11572674" cy="830997"/>
          </a:xfrm>
        </p:grpSpPr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xmlns="" id="{80DD3503-E8BC-46A8-9388-A4877D5175A0}"/>
                </a:ext>
              </a:extLst>
            </p:cNvPr>
            <p:cNvSpPr txBox="1"/>
            <p:nvPr/>
          </p:nvSpPr>
          <p:spPr>
            <a:xfrm>
              <a:off x="672669" y="4345708"/>
              <a:ext cx="11182586" cy="830997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 anchor="t" anchorCtr="0">
              <a:spAutoFit/>
            </a:bodyPr>
            <a:lstStyle/>
            <a:p>
              <a:r>
                <a:rPr lang="de-DE" sz="1200" b="1" dirty="0"/>
                <a:t>Auswählen der Antwortoption/des Poltextes : </a:t>
              </a:r>
              <a:r>
                <a:rPr lang="de-DE" sz="1200" dirty="0"/>
                <a:t>Klick auf Antwortoption/Poltext, die/der verändert werden soll und über das Symbol        die Editierung beginnen.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200" b="1" dirty="0"/>
                <a:t>Umformulieren von Antwortoptionen: </a:t>
              </a:r>
              <a:r>
                <a:rPr lang="de-DE" sz="1200" dirty="0"/>
                <a:t>Antwortoption im Eingabefeld umformulieren und über [Antwort aktualisieren] wieder in die Liste der Antwortoptionen übernehmen.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200" b="1" dirty="0"/>
                <a:t>Umformulieren von erweiterten Poltexten: </a:t>
              </a:r>
              <a:r>
                <a:rPr lang="de-DE" sz="1200" dirty="0"/>
                <a:t>Poltext im Eingabefeld umformulieren und über [~] wieder in die Liste der Poltexte übernehmen.</a:t>
              </a:r>
              <a:endParaRPr lang="de-DE" sz="15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948CA6AD-5D9B-433B-A3E8-983EFF63EEF3}"/>
                </a:ext>
              </a:extLst>
            </p:cNvPr>
            <p:cNvSpPr txBox="1"/>
            <p:nvPr/>
          </p:nvSpPr>
          <p:spPr>
            <a:xfrm>
              <a:off x="282581" y="4518206"/>
              <a:ext cx="485089" cy="486000"/>
            </a:xfrm>
            <a:prstGeom prst="ellipse">
              <a:avLst/>
            </a:prstGeom>
            <a:solidFill>
              <a:srgbClr val="8C3250"/>
            </a:solidFill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4CD50451-E96D-45F9-81F0-A7F0B84D6650}"/>
              </a:ext>
            </a:extLst>
          </p:cNvPr>
          <p:cNvGrpSpPr/>
          <p:nvPr/>
        </p:nvGrpSpPr>
        <p:grpSpPr>
          <a:xfrm>
            <a:off x="309595" y="5001184"/>
            <a:ext cx="11581479" cy="486000"/>
            <a:chOff x="300037" y="4173134"/>
            <a:chExt cx="11581479" cy="486000"/>
          </a:xfrm>
        </p:grpSpPr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xmlns="" id="{E74A0934-44CE-4465-876E-2EAE13DB4208}"/>
                </a:ext>
              </a:extLst>
            </p:cNvPr>
            <p:cNvGrpSpPr/>
            <p:nvPr/>
          </p:nvGrpSpPr>
          <p:grpSpPr>
            <a:xfrm>
              <a:off x="300037" y="4173134"/>
              <a:ext cx="11581479" cy="486000"/>
              <a:chOff x="300038" y="3712130"/>
              <a:chExt cx="11581479" cy="486000"/>
            </a:xfrm>
          </p:grpSpPr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xmlns="" id="{8AA0E32F-8604-4D47-B16C-809617F1FCBB}"/>
                  </a:ext>
                </a:extLst>
              </p:cNvPr>
              <p:cNvSpPr txBox="1"/>
              <p:nvPr/>
            </p:nvSpPr>
            <p:spPr>
              <a:xfrm>
                <a:off x="690125" y="3721130"/>
                <a:ext cx="11191392" cy="468000"/>
              </a:xfrm>
              <a:prstGeom prst="rect">
                <a:avLst/>
              </a:prstGeom>
              <a:noFill/>
              <a:ln w="19050">
                <a:solidFill>
                  <a:srgbClr val="145F7D"/>
                </a:solidFill>
              </a:ln>
            </p:spPr>
            <p:txBody>
              <a:bodyPr wrap="square" lIns="144000" rtlCol="0" anchor="ctr" anchorCtr="0">
                <a:noAutofit/>
              </a:bodyPr>
              <a:lstStyle/>
              <a:p>
                <a:r>
                  <a:rPr lang="de-DE" sz="1200" b="1" dirty="0"/>
                  <a:t>Löschen: </a:t>
                </a:r>
                <a:r>
                  <a:rPr lang="de-DE" sz="1200" dirty="0"/>
                  <a:t>Markierte Antwortoption/Poltext über das Symbol      entfernen</a:t>
                </a:r>
                <a:endParaRPr lang="de-DE" sz="1500" dirty="0"/>
              </a:p>
            </p:txBody>
          </p:sp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xmlns="" id="{259C685A-4250-426D-8CD6-E40CCF62CE70}"/>
                  </a:ext>
                </a:extLst>
              </p:cNvPr>
              <p:cNvSpPr txBox="1"/>
              <p:nvPr/>
            </p:nvSpPr>
            <p:spPr>
              <a:xfrm>
                <a:off x="300038" y="3712130"/>
                <a:ext cx="486000" cy="486000"/>
              </a:xfrm>
              <a:prstGeom prst="ellipse">
                <a:avLst/>
              </a:prstGeom>
              <a:solidFill>
                <a:srgbClr val="145F7D"/>
              </a:solidFill>
            </p:spPr>
            <p:txBody>
              <a:bodyPr wrap="square" rtlCol="0" anchor="ctr" anchorCtr="1">
                <a:noAutofit/>
              </a:bodyPr>
              <a:lstStyle/>
              <a:p>
                <a:pPr algn="ctr"/>
                <a:r>
                  <a:rPr lang="de-DE" sz="1500" dirty="0">
                    <a:solidFill>
                      <a:schemeClr val="bg1"/>
                    </a:solidFill>
                  </a:rPr>
                  <a:t>4.</a:t>
                </a:r>
              </a:p>
            </p:txBody>
          </p:sp>
        </p:grpSp>
        <p:pic>
          <p:nvPicPr>
            <p:cNvPr id="26" name="Grafik 25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xmlns="" id="{3F2C03B1-034C-41F2-8FEA-809B9388D8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3559" t="90423" r="4045" b="1150"/>
            <a:stretch/>
          </p:blipFill>
          <p:spPr>
            <a:xfrm>
              <a:off x="4934314" y="4367941"/>
              <a:ext cx="119392" cy="123953"/>
            </a:xfrm>
            <a:prstGeom prst="rect">
              <a:avLst/>
            </a:prstGeom>
          </p:spPr>
        </p:pic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xmlns="" id="{25738992-40CB-4E50-A91D-3803C29D111F}"/>
              </a:ext>
            </a:extLst>
          </p:cNvPr>
          <p:cNvGrpSpPr/>
          <p:nvPr/>
        </p:nvGrpSpPr>
        <p:grpSpPr>
          <a:xfrm>
            <a:off x="300038" y="4242625"/>
            <a:ext cx="11572810" cy="486000"/>
            <a:chOff x="300075" y="3088889"/>
            <a:chExt cx="11572810" cy="486000"/>
          </a:xfrm>
        </p:grpSpPr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xmlns="" id="{3B786FB3-3DB0-435D-BC0A-87AC6C43F64C}"/>
                </a:ext>
              </a:extLst>
            </p:cNvPr>
            <p:cNvGrpSpPr/>
            <p:nvPr/>
          </p:nvGrpSpPr>
          <p:grpSpPr>
            <a:xfrm>
              <a:off x="300075" y="3088889"/>
              <a:ext cx="11572810" cy="486000"/>
              <a:chOff x="242543" y="3137706"/>
              <a:chExt cx="11572810" cy="486000"/>
            </a:xfrm>
          </p:grpSpPr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xmlns="" id="{F84E8744-2FC0-4B15-AC9E-99149838E666}"/>
                  </a:ext>
                </a:extLst>
              </p:cNvPr>
              <p:cNvSpPr txBox="1"/>
              <p:nvPr/>
            </p:nvSpPr>
            <p:spPr>
              <a:xfrm>
                <a:off x="632767" y="3146706"/>
                <a:ext cx="11182586" cy="468000"/>
              </a:xfrm>
              <a:prstGeom prst="rect">
                <a:avLst/>
              </a:prstGeom>
              <a:noFill/>
              <a:ln w="19050">
                <a:solidFill>
                  <a:srgbClr val="008965"/>
                </a:solidFill>
              </a:ln>
            </p:spPr>
            <p:txBody>
              <a:bodyPr wrap="square" lIns="144000" rtlCol="0" anchor="ctr" anchorCtr="0">
                <a:noAutofit/>
              </a:bodyPr>
              <a:lstStyle/>
              <a:p>
                <a:r>
                  <a:rPr lang="de-DE" sz="1200" b="1" dirty="0"/>
                  <a:t>Position verändern</a:t>
                </a:r>
                <a:r>
                  <a:rPr lang="de-DE" sz="1200" dirty="0"/>
                  <a:t>: Markierte Antwortoption/Poltext über die Symbole       /       nach oben/nach unten verschieben. </a:t>
                </a:r>
              </a:p>
            </p:txBody>
          </p:sp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xmlns="" id="{97BF9C89-2B2A-46C3-873E-A5DD491FFD34}"/>
                  </a:ext>
                </a:extLst>
              </p:cNvPr>
              <p:cNvSpPr txBox="1"/>
              <p:nvPr/>
            </p:nvSpPr>
            <p:spPr>
              <a:xfrm>
                <a:off x="242543" y="3137706"/>
                <a:ext cx="485089" cy="486000"/>
              </a:xfrm>
              <a:prstGeom prst="ellipse">
                <a:avLst/>
              </a:prstGeom>
              <a:solidFill>
                <a:srgbClr val="008965"/>
              </a:solidFill>
              <a:ln>
                <a:noFill/>
              </a:ln>
            </p:spPr>
            <p:txBody>
              <a:bodyPr wrap="none" rtlCol="0" anchor="ctr" anchorCtr="1">
                <a:noAutofit/>
              </a:bodyPr>
              <a:lstStyle/>
              <a:p>
                <a:pPr algn="ctr"/>
                <a:r>
                  <a:rPr lang="de-DE" sz="1500" dirty="0">
                    <a:solidFill>
                      <a:schemeClr val="bg1"/>
                    </a:solidFill>
                  </a:rPr>
                  <a:t>3.</a:t>
                </a:r>
              </a:p>
            </p:txBody>
          </p:sp>
        </p:grpSp>
        <p:pic>
          <p:nvPicPr>
            <p:cNvPr id="31" name="Grafik 30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xmlns="" id="{FD224469-143D-4875-B7CB-D4F1616C8D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3627" t="56497" r="4025" b="36063"/>
            <a:stretch/>
          </p:blipFill>
          <p:spPr>
            <a:xfrm>
              <a:off x="5720859" y="3236848"/>
              <a:ext cx="184100" cy="172193"/>
            </a:xfrm>
            <a:prstGeom prst="rect">
              <a:avLst/>
            </a:prstGeom>
          </p:spPr>
        </p:pic>
        <p:pic>
          <p:nvPicPr>
            <p:cNvPr id="32" name="Grafik 31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xmlns="" id="{9A66CA72-1585-45B7-B846-72FF855BFF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3627" t="56497" r="4025" b="36063"/>
            <a:stretch/>
          </p:blipFill>
          <p:spPr>
            <a:xfrm flipV="1">
              <a:off x="5984872" y="3236848"/>
              <a:ext cx="184100" cy="172193"/>
            </a:xfrm>
            <a:prstGeom prst="rect">
              <a:avLst/>
            </a:prstGeom>
          </p:spPr>
        </p:pic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xmlns="" id="{1C1A0DE4-ABDE-472F-850F-B925EA5B7449}"/>
              </a:ext>
            </a:extLst>
          </p:cNvPr>
          <p:cNvGrpSpPr/>
          <p:nvPr/>
        </p:nvGrpSpPr>
        <p:grpSpPr>
          <a:xfrm>
            <a:off x="292702" y="5759742"/>
            <a:ext cx="11598372" cy="486000"/>
            <a:chOff x="242543" y="3769406"/>
            <a:chExt cx="11598372" cy="486000"/>
          </a:xfrm>
        </p:grpSpPr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xmlns="" id="{893768FC-DA16-429D-B2F0-0EAB81510542}"/>
                </a:ext>
              </a:extLst>
            </p:cNvPr>
            <p:cNvSpPr txBox="1"/>
            <p:nvPr/>
          </p:nvSpPr>
          <p:spPr>
            <a:xfrm>
              <a:off x="632630" y="3778406"/>
              <a:ext cx="11208285" cy="468000"/>
            </a:xfrm>
            <a:prstGeom prst="rect">
              <a:avLst/>
            </a:prstGeom>
            <a:noFill/>
            <a:ln w="19050">
              <a:solidFill>
                <a:srgbClr val="92B168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pPr algn="l"/>
              <a:r>
                <a:rPr lang="de-DE" sz="1200" b="1" dirty="0"/>
                <a:t>Änderungen übernehmen: </a:t>
              </a:r>
              <a:r>
                <a:rPr lang="de-DE" sz="1200" dirty="0"/>
                <a:t>Klick auf [Übernehmen]</a:t>
              </a:r>
              <a:endParaRPr lang="de-DE" sz="1500" dirty="0"/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xmlns="" id="{D3AB15D4-73E8-4F3B-BAA1-1D6B2983043A}"/>
                </a:ext>
              </a:extLst>
            </p:cNvPr>
            <p:cNvSpPr txBox="1"/>
            <p:nvPr/>
          </p:nvSpPr>
          <p:spPr>
            <a:xfrm>
              <a:off x="242543" y="3769406"/>
              <a:ext cx="485089" cy="486000"/>
            </a:xfrm>
            <a:prstGeom prst="ellipse">
              <a:avLst/>
            </a:prstGeom>
            <a:solidFill>
              <a:srgbClr val="92B168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5.</a:t>
              </a:r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xmlns="" id="{1EF23473-C300-4047-AFC5-9E8B192423A7}"/>
              </a:ext>
            </a:extLst>
          </p:cNvPr>
          <p:cNvGrpSpPr/>
          <p:nvPr/>
        </p:nvGrpSpPr>
        <p:grpSpPr>
          <a:xfrm>
            <a:off x="294029" y="2255539"/>
            <a:ext cx="11598509" cy="610971"/>
            <a:chOff x="1739516" y="2750810"/>
            <a:chExt cx="11598509" cy="610971"/>
          </a:xfrm>
        </p:grpSpPr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xmlns="" id="{3CC11CD4-1279-4A1C-89EF-6B599D4E1106}"/>
                </a:ext>
              </a:extLst>
            </p:cNvPr>
            <p:cNvSpPr txBox="1"/>
            <p:nvPr/>
          </p:nvSpPr>
          <p:spPr>
            <a:xfrm>
              <a:off x="2129738" y="2750810"/>
              <a:ext cx="11208287" cy="610971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r>
                <a:rPr lang="de-DE" sz="1200" b="1" dirty="0"/>
                <a:t>Einstellungsdialog der Frage/des erweiterten Poltextes öffnen: </a:t>
              </a:r>
              <a:r>
                <a:rPr lang="de-DE" sz="1200" dirty="0"/>
                <a:t>Auswahl durch Klick auf die Frage/den erweiterten Poltext und danach Klick auf entsprechende Funktion im Untermenü „Ändern“ der </a:t>
              </a:r>
              <a:r>
                <a:rPr lang="de-DE" sz="1200" dirty="0">
                  <a:hlinkClick r:id="rId4" action="ppaction://hlinksldjump"/>
                </a:rPr>
                <a:t>Editorsteuerung</a:t>
              </a:r>
              <a:r>
                <a:rPr lang="de-DE" sz="1200" dirty="0"/>
                <a:t> (Alternativ langsamer Doppel-Klick auf die entsprechende Frage/den erweiterten Poltext). Weiter mit dem 2., 3. oder 4. Schritt.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xmlns="" id="{E8945480-98C8-4539-81D1-B37421D83AAA}"/>
                </a:ext>
              </a:extLst>
            </p:cNvPr>
            <p:cNvSpPr txBox="1"/>
            <p:nvPr/>
          </p:nvSpPr>
          <p:spPr>
            <a:xfrm>
              <a:off x="1739516" y="2813295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sp>
        <p:nvSpPr>
          <p:cNvPr id="38" name="Menu: Kontakt">
            <a:hlinkClick r:id="rId5" action="ppaction://hlinksldjump"/>
            <a:extLst>
              <a:ext uri="{FF2B5EF4-FFF2-40B4-BE49-F238E27FC236}">
                <a16:creationId xmlns:a16="http://schemas.microsoft.com/office/drawing/2014/main" xmlns="" id="{EC0969AE-9565-4FF4-8768-2B6D283D2A95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9" name="Menu: Beispiel">
            <a:hlinkClick r:id="rId6" action="ppaction://hlinksldjump"/>
            <a:extLst>
              <a:ext uri="{FF2B5EF4-FFF2-40B4-BE49-F238E27FC236}">
                <a16:creationId xmlns:a16="http://schemas.microsoft.com/office/drawing/2014/main" xmlns="" id="{4E4F8702-C358-4B81-9588-C84AF1A243E1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40" name="Menu: Filter">
            <a:hlinkClick r:id="rId7" action="ppaction://hlinksldjump"/>
            <a:extLst>
              <a:ext uri="{FF2B5EF4-FFF2-40B4-BE49-F238E27FC236}">
                <a16:creationId xmlns:a16="http://schemas.microsoft.com/office/drawing/2014/main" xmlns="" id="{81F8E45E-34A1-462B-BFED-3ECB96D9E91A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41" name="Menu: Mussfragen">
            <a:hlinkClick r:id="rId8" action="ppaction://hlinksldjump"/>
            <a:extLst>
              <a:ext uri="{FF2B5EF4-FFF2-40B4-BE49-F238E27FC236}">
                <a16:creationId xmlns:a16="http://schemas.microsoft.com/office/drawing/2014/main" xmlns="" id="{4C943CF3-0555-472C-94F3-4FA0F47DB807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45" name="Menu: Optische Gestaltung">
            <a:hlinkClick r:id="rId9" action="ppaction://hlinksldjump"/>
            <a:extLst>
              <a:ext uri="{FF2B5EF4-FFF2-40B4-BE49-F238E27FC236}">
                <a16:creationId xmlns:a16="http://schemas.microsoft.com/office/drawing/2014/main" xmlns="" id="{C4A77652-BECA-44F8-B2D5-641F7925A901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46" name="Menu: Fragen">
            <a:extLst>
              <a:ext uri="{FF2B5EF4-FFF2-40B4-BE49-F238E27FC236}">
                <a16:creationId xmlns:a16="http://schemas.microsoft.com/office/drawing/2014/main" xmlns="" id="{5028C493-2FB5-404D-A174-39B7DD337DD6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xmlns="" id="{DC3846D9-15C8-4BA2-9F0B-9B78CB66D46B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48" name="Gleichschenkliges Dreieck 47">
              <a:extLst>
                <a:ext uri="{FF2B5EF4-FFF2-40B4-BE49-F238E27FC236}">
                  <a16:creationId xmlns:a16="http://schemas.microsoft.com/office/drawing/2014/main" xmlns="" id="{B6F6B6A2-845A-4B1A-AFA4-A61791E738AD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49" name="Menu: Freitext">
            <a:hlinkClick r:id="rId10" action="ppaction://hlinksldjump"/>
            <a:extLst>
              <a:ext uri="{FF2B5EF4-FFF2-40B4-BE49-F238E27FC236}">
                <a16:creationId xmlns:a16="http://schemas.microsoft.com/office/drawing/2014/main" xmlns="" id="{345543CF-510A-44B1-8380-63420F5977CD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50" name="Menu: Fragengruppen">
            <a:hlinkClick r:id="rId11" action="ppaction://hlinksldjump"/>
            <a:extLst>
              <a:ext uri="{FF2B5EF4-FFF2-40B4-BE49-F238E27FC236}">
                <a16:creationId xmlns:a16="http://schemas.microsoft.com/office/drawing/2014/main" xmlns="" id="{EA312FEA-CA68-4B39-87DB-883021E66A9A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51" name="Menu: Workflow">
            <a:hlinkClick r:id="rId12" action="ppaction://hlinksldjump"/>
            <a:extLst>
              <a:ext uri="{FF2B5EF4-FFF2-40B4-BE49-F238E27FC236}">
                <a16:creationId xmlns:a16="http://schemas.microsoft.com/office/drawing/2014/main" xmlns="" id="{BCD771F4-614F-4047-B3CA-FC33CB8B73CF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52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F3EF5036-9C7B-48AC-A3DB-E79982BBBE19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53" name="Menu: Vorwort">
            <a:hlinkClick r:id="rId13" action="ppaction://hlinksldjump"/>
            <a:extLst>
              <a:ext uri="{FF2B5EF4-FFF2-40B4-BE49-F238E27FC236}">
                <a16:creationId xmlns:a16="http://schemas.microsoft.com/office/drawing/2014/main" xmlns="" id="{25442491-2D22-485F-B4A0-F75D4DD8B8D3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70" name="Gruppieren 69">
            <a:extLst>
              <a:ext uri="{FF2B5EF4-FFF2-40B4-BE49-F238E27FC236}">
                <a16:creationId xmlns:a16="http://schemas.microsoft.com/office/drawing/2014/main" xmlns="" id="{27E69C4B-0E5B-4CB1-A306-E89B4563250D}"/>
              </a:ext>
            </a:extLst>
          </p:cNvPr>
          <p:cNvGrpSpPr/>
          <p:nvPr/>
        </p:nvGrpSpPr>
        <p:grpSpPr>
          <a:xfrm>
            <a:off x="263352" y="6291431"/>
            <a:ext cx="2022356" cy="575535"/>
            <a:chOff x="4207405" y="1305443"/>
            <a:chExt cx="2022356" cy="575535"/>
          </a:xfrm>
        </p:grpSpPr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xmlns="" id="{EF9CFC34-47DA-4170-A5C1-634870DDF1DC}"/>
                </a:ext>
              </a:extLst>
            </p:cNvPr>
            <p:cNvSpPr txBox="1"/>
            <p:nvPr/>
          </p:nvSpPr>
          <p:spPr>
            <a:xfrm>
              <a:off x="4753761" y="1451609"/>
              <a:ext cx="1476000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48, 62 und 64</a:t>
              </a:r>
              <a:endParaRPr lang="de-DE" sz="1200" dirty="0"/>
            </a:p>
          </p:txBody>
        </p:sp>
        <p:pic>
          <p:nvPicPr>
            <p:cNvPr id="72" name="Grafik 71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3D4CE5C9-7BE2-4404-8708-6BE81A914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grpSp>
        <p:nvGrpSpPr>
          <p:cNvPr id="54" name="Untermenu: Fragen2">
            <a:extLst>
              <a:ext uri="{FF2B5EF4-FFF2-40B4-BE49-F238E27FC236}">
                <a16:creationId xmlns:a16="http://schemas.microsoft.com/office/drawing/2014/main" xmlns="" id="{68CFD950-007C-43B3-AB0D-4BF2EB7482A3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  <a:solidFill>
            <a:schemeClr val="tx1">
              <a:alpha val="90000"/>
            </a:schemeClr>
          </a:solidFill>
        </p:grpSpPr>
        <p:sp>
          <p:nvSpPr>
            <p:cNvPr id="55" name="Form">
              <a:extLst>
                <a:ext uri="{FF2B5EF4-FFF2-40B4-BE49-F238E27FC236}">
                  <a16:creationId xmlns:a16="http://schemas.microsoft.com/office/drawing/2014/main" xmlns="" id="{A75C7355-803A-4CBC-BB2E-975A7A8BC7BA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EBA65ECE-0FB4-49A8-9B04-30F0226E15E0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Sonstige Fragetypen</a:t>
              </a:r>
            </a:p>
          </p:txBody>
        </p:sp>
        <p:sp>
          <p:nvSpPr>
            <p:cNvPr id="57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822BA096-BAE7-4EED-94DE-4F14C8658DCB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Multiple-Choice-Frage</a:t>
              </a:r>
            </a:p>
          </p:txBody>
        </p:sp>
        <p:sp>
          <p:nvSpPr>
            <p:cNvPr id="58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192B92C1-104C-4B92-9A51-53E56A05CFD1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Single-Choice-Frage</a:t>
              </a:r>
            </a:p>
          </p:txBody>
        </p:sp>
        <p:sp>
          <p:nvSpPr>
            <p:cNvPr id="59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07410101-3D0D-487F-B4DD-6DBCCA354A69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Segmentierte Offene Frage</a:t>
              </a:r>
            </a:p>
          </p:txBody>
        </p:sp>
        <p:sp>
          <p:nvSpPr>
            <p:cNvPr id="60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E2F497C4-B4B2-4E79-BFB6-052AD41E7258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Offene Frage</a:t>
              </a:r>
            </a:p>
          </p:txBody>
        </p:sp>
        <p:sp>
          <p:nvSpPr>
            <p:cNvPr id="61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C5F7C2A6-FC58-4803-86AB-DFADD0CCA8B1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erweiterten Poltexten </a:t>
              </a:r>
            </a:p>
          </p:txBody>
        </p:sp>
        <p:sp>
          <p:nvSpPr>
            <p:cNvPr id="62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2608F41D-BA3F-4539-8562-A11D198E3D8F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Skalenfrage mit einfacher Beschriftung</a:t>
              </a:r>
            </a:p>
          </p:txBody>
        </p:sp>
        <p:sp>
          <p:nvSpPr>
            <p:cNvPr id="63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FE8CAFE4-868D-4DCA-AE85-7E846C6E1035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Fragen Hinzufügen</a:t>
              </a:r>
            </a:p>
          </p:txBody>
        </p:sp>
        <p:sp>
          <p:nvSpPr>
            <p:cNvPr id="64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EE6CA924-C858-489B-B6E9-4E23E6F3A76B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Antworten/erweiterte Poltexte Bearbeiten</a:t>
              </a:r>
            </a:p>
          </p:txBody>
        </p:sp>
        <p:sp>
          <p:nvSpPr>
            <p:cNvPr id="65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22C626F2-4E24-4E7E-B07E-283B8E4C182A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chemeClr val="accent6"/>
                  </a:solidFill>
                </a:rPr>
                <a:t>Ranking-Frage</a:t>
              </a:r>
            </a:p>
          </p:txBody>
        </p:sp>
      </p:grpSp>
      <p:pic>
        <p:nvPicPr>
          <p:cNvPr id="66" name="Untermenu: Fragen - Kreuz" descr="Schließen">
            <a:extLst>
              <a:ext uri="{FF2B5EF4-FFF2-40B4-BE49-F238E27FC236}">
                <a16:creationId xmlns:a16="http://schemas.microsoft.com/office/drawing/2014/main" xmlns="" id="{7566A8AD-4DA5-40CA-9906-64C6B0A73E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67" name="Untermenu: Fragen1">
            <a:extLst>
              <a:ext uri="{FF2B5EF4-FFF2-40B4-BE49-F238E27FC236}">
                <a16:creationId xmlns:a16="http://schemas.microsoft.com/office/drawing/2014/main" xmlns="" id="{3DB4BCF8-F9A1-4BA0-ACDA-7F595CB765AD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xmlns="" id="{B6305573-0322-4AFA-9532-04B8767CD0AD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69" name="Fragen">
              <a:extLst>
                <a:ext uri="{FF2B5EF4-FFF2-40B4-BE49-F238E27FC236}">
                  <a16:creationId xmlns:a16="http://schemas.microsoft.com/office/drawing/2014/main" xmlns="" id="{FD91B8A7-868C-4BBF-84AF-F2D9E4560A29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>
                  <a:solidFill>
                    <a:schemeClr val="accent6"/>
                  </a:solidFill>
                </a:rPr>
                <a:t>Fragen</a:t>
              </a:r>
            </a:p>
          </p:txBody>
        </p:sp>
        <p:sp>
          <p:nvSpPr>
            <p:cNvPr id="73" name="Gleichschenkliges Dreieck 72">
              <a:extLst>
                <a:ext uri="{FF2B5EF4-FFF2-40B4-BE49-F238E27FC236}">
                  <a16:creationId xmlns:a16="http://schemas.microsoft.com/office/drawing/2014/main" xmlns="" id="{C24E702A-1EE4-440A-827A-A023D47A5E9D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537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FED5D7C-DC66-4C54-A9FA-3BA17824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Optische Gestaltung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3F98F813-2993-49A1-8CF5-308A9E065D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1200" dirty="0">
                <a:latin typeface="Arial" panose="020B0604020202020204" pitchFamily="34" charset="0"/>
              </a:rPr>
              <a:t>Die </a:t>
            </a:r>
            <a:r>
              <a:rPr lang="de-DE" sz="1200" b="1" dirty="0">
                <a:latin typeface="Arial" panose="020B0604020202020204" pitchFamily="34" charset="0"/>
              </a:rPr>
              <a:t>Online-Darstellung des Fragebogens </a:t>
            </a:r>
            <a:r>
              <a:rPr lang="de-DE" sz="1200" dirty="0">
                <a:latin typeface="Arial" panose="020B0604020202020204" pitchFamily="34" charset="0"/>
              </a:rPr>
              <a:t>lässt sich über die Drop-Down-Liste                                                                       im Untermenü </a:t>
            </a:r>
            <a:r>
              <a:rPr lang="de-DE" sz="1200" dirty="0"/>
              <a:t>„Einstellungen“ der </a:t>
            </a:r>
            <a:r>
              <a:rPr lang="de-DE" sz="1200" dirty="0">
                <a:hlinkClick r:id="rId2" action="ppaction://hlinksldjump"/>
              </a:rPr>
              <a:t>Editorsteuerung</a:t>
            </a:r>
            <a:r>
              <a:rPr lang="de-DE" sz="1200" dirty="0"/>
              <a:t> ändern (Die Darstellung kann jederzeit geändert werden):</a:t>
            </a:r>
          </a:p>
          <a:p>
            <a:pPr lvl="1"/>
            <a:r>
              <a:rPr lang="de-DE" sz="1200" dirty="0">
                <a:latin typeface="Arial" panose="020B0604020202020204" pitchFamily="34" charset="0"/>
              </a:rPr>
              <a:t>Fragenweise: Jedes Einzelelement wird auf einer eigenen Seite dargestellt (unabhängig davon, ob eine Papierseite theoretisch gefüllt wäre)</a:t>
            </a:r>
          </a:p>
          <a:p>
            <a:pPr lvl="1"/>
            <a:r>
              <a:rPr lang="de-DE" sz="1200" dirty="0">
                <a:latin typeface="Arial" panose="020B0604020202020204" pitchFamily="34" charset="0"/>
              </a:rPr>
              <a:t>Gesamt: Alle Elemente des Fragebogens werden auf einer fortlaufenden Seite dargestellt.  </a:t>
            </a:r>
          </a:p>
          <a:p>
            <a:pPr lvl="1"/>
            <a:r>
              <a:rPr lang="de-DE" sz="1200" dirty="0">
                <a:latin typeface="Arial" panose="020B0604020202020204" pitchFamily="34" charset="0"/>
              </a:rPr>
              <a:t>Gruppenweise: Jede Fragegruppe wird auf einer eigenen Seite dargestellt (unabhängig davon, ob eine Papierseite theoretisch gefüllt wäre)</a:t>
            </a:r>
          </a:p>
          <a:p>
            <a:pPr lvl="1"/>
            <a:r>
              <a:rPr lang="de-DE" sz="1200" dirty="0">
                <a:latin typeface="Arial" panose="020B0604020202020204" pitchFamily="34" charset="0"/>
              </a:rPr>
              <a:t>Seitenweise Darstellung: Sobald eine Papierseite theoretisch gefüllt wäre, wechselt die Fragebogenseite (mit der Seitenumbruchfunktion können Seiten früher gewechselt werden)</a:t>
            </a:r>
          </a:p>
          <a:p>
            <a:endParaRPr lang="de-DE" sz="1200" dirty="0">
              <a:highlight>
                <a:srgbClr val="FFFF00"/>
              </a:highlight>
              <a:latin typeface="Arial" panose="020B0604020202020204" pitchFamily="34" charset="0"/>
            </a:endParaRPr>
          </a:p>
          <a:p>
            <a:r>
              <a:rPr lang="de-DE" sz="1200" b="1" dirty="0">
                <a:effectLst/>
                <a:latin typeface="Arial" panose="020B0604020202020204" pitchFamily="34" charset="0"/>
              </a:rPr>
              <a:t>Fragennummerierung:</a:t>
            </a:r>
          </a:p>
          <a:p>
            <a:pPr lvl="1"/>
            <a:r>
              <a:rPr lang="de-DE" sz="1200" dirty="0">
                <a:latin typeface="Arial" panose="020B0604020202020204" pitchFamily="34" charset="0"/>
              </a:rPr>
              <a:t>Mit einem Klick auf [Fragennummerierung einschalten]</a:t>
            </a:r>
            <a:r>
              <a:rPr lang="de-DE" sz="1200" dirty="0"/>
              <a:t> bzw. [Fragennummerierung ausschalten] im Untermenü „Einstellungen“ der </a:t>
            </a:r>
            <a:r>
              <a:rPr lang="de-DE" sz="1200" dirty="0">
                <a:hlinkClick r:id="rId2" action="ppaction://hlinksldjump"/>
              </a:rPr>
              <a:t>Editorsteuerung</a:t>
            </a:r>
            <a:r>
              <a:rPr lang="de-DE" sz="1200" dirty="0"/>
              <a:t> </a:t>
            </a:r>
            <a:r>
              <a:rPr lang="de-DE" sz="1200" dirty="0">
                <a:effectLst/>
                <a:latin typeface="Arial" panose="020B0604020202020204" pitchFamily="34" charset="0"/>
              </a:rPr>
              <a:t>können alle Fragengruppen und Fragen nummeriert bzw. oder nicht nummeriert werden. </a:t>
            </a:r>
          </a:p>
          <a:p>
            <a:pPr marL="0" indent="0">
              <a:buNone/>
            </a:pPr>
            <a:endParaRPr lang="de-DE" sz="1200" dirty="0">
              <a:highlight>
                <a:srgbClr val="FFFF00"/>
              </a:highlight>
              <a:latin typeface="Arial" panose="020B0604020202020204" pitchFamily="34" charset="0"/>
            </a:endParaRPr>
          </a:p>
          <a:p>
            <a:r>
              <a:rPr lang="de-DE" sz="1200" dirty="0">
                <a:latin typeface="Arial" panose="020B0604020202020204" pitchFamily="34" charset="0"/>
              </a:rPr>
              <a:t>Zur optischen Gestaltung der Fragebogenseiten lassen sich beispielsweise Gestaltungselemente wie Zierlinien und Leerzeilen einfügen. Für eine ausführlichere Betrachtung der Gestaltungsmöglichkeiten sei auf das Handbuch verwiesen.</a:t>
            </a:r>
            <a:endParaRPr lang="de-DE" sz="120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de-DE" dirty="0">
              <a:latin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078FAACC-182C-4E6E-A0CA-2FF936CBA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411" y="2262673"/>
            <a:ext cx="2736304" cy="248755"/>
          </a:xfrm>
          <a:prstGeom prst="rect">
            <a:avLst/>
          </a:prstGeom>
        </p:spPr>
      </p:pic>
      <p:sp>
        <p:nvSpPr>
          <p:cNvPr id="34" name="Menu: Kontakt">
            <a:hlinkClick r:id="rId4" action="ppaction://hlinksldjump"/>
            <a:extLst>
              <a:ext uri="{FF2B5EF4-FFF2-40B4-BE49-F238E27FC236}">
                <a16:creationId xmlns:a16="http://schemas.microsoft.com/office/drawing/2014/main" xmlns="" id="{879E1129-35E6-4D58-B956-70C5D7FFC2B3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5" name="Menu: Beispiel">
            <a:hlinkClick r:id="rId5" action="ppaction://hlinksldjump"/>
            <a:extLst>
              <a:ext uri="{FF2B5EF4-FFF2-40B4-BE49-F238E27FC236}">
                <a16:creationId xmlns:a16="http://schemas.microsoft.com/office/drawing/2014/main" xmlns="" id="{145B08B4-144B-44D6-B965-20269B97C5CC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36" name="Menu: Filter">
            <a:hlinkClick r:id="rId6" action="ppaction://hlinksldjump"/>
            <a:extLst>
              <a:ext uri="{FF2B5EF4-FFF2-40B4-BE49-F238E27FC236}">
                <a16:creationId xmlns:a16="http://schemas.microsoft.com/office/drawing/2014/main" xmlns="" id="{3EA34AD0-B986-4711-92B6-D1A46C579BDB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37" name="Menu: Mussfragen">
            <a:hlinkClick r:id="rId7" action="ppaction://hlinksldjump"/>
            <a:extLst>
              <a:ext uri="{FF2B5EF4-FFF2-40B4-BE49-F238E27FC236}">
                <a16:creationId xmlns:a16="http://schemas.microsoft.com/office/drawing/2014/main" xmlns="" id="{5AE71573-3B2B-4F1A-B0B8-66F4304E25B9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38" name="Menu: Optische Gestaltung">
            <a:hlinkClick r:id="rId8" action="ppaction://hlinksldjump"/>
            <a:extLst>
              <a:ext uri="{FF2B5EF4-FFF2-40B4-BE49-F238E27FC236}">
                <a16:creationId xmlns:a16="http://schemas.microsoft.com/office/drawing/2014/main" xmlns="" id="{C2FF245C-3BA8-4B2D-987F-A82A39A74D38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6"/>
                </a:solidFill>
              </a:rPr>
              <a:t>Optische Gestaltung</a:t>
            </a:r>
          </a:p>
        </p:txBody>
      </p:sp>
      <p:grpSp>
        <p:nvGrpSpPr>
          <p:cNvPr id="39" name="Menu: Fragen">
            <a:extLst>
              <a:ext uri="{FF2B5EF4-FFF2-40B4-BE49-F238E27FC236}">
                <a16:creationId xmlns:a16="http://schemas.microsoft.com/office/drawing/2014/main" xmlns="" id="{A9ECD796-80FC-4733-A384-09C330DC9518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xmlns="" id="{16A35D19-E1B3-4EB1-A49C-52B6CDD404DD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41" name="Gleichschenkliges Dreieck 40">
              <a:extLst>
                <a:ext uri="{FF2B5EF4-FFF2-40B4-BE49-F238E27FC236}">
                  <a16:creationId xmlns:a16="http://schemas.microsoft.com/office/drawing/2014/main" xmlns="" id="{D45D1661-31A3-478B-ADFF-E03FB38CE061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42" name="Menu: Freitext">
            <a:hlinkClick r:id="rId9" action="ppaction://hlinksldjump"/>
            <a:extLst>
              <a:ext uri="{FF2B5EF4-FFF2-40B4-BE49-F238E27FC236}">
                <a16:creationId xmlns:a16="http://schemas.microsoft.com/office/drawing/2014/main" xmlns="" id="{1D99AC12-7FFB-404B-A54F-B3EA60E36CD5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43" name="Menu: Fragengrupp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F53EE8FD-8C68-4A0D-ACD1-99A3D953E772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44" name="Menu: Workflow">
            <a:hlinkClick r:id="rId11" action="ppaction://hlinksldjump"/>
            <a:extLst>
              <a:ext uri="{FF2B5EF4-FFF2-40B4-BE49-F238E27FC236}">
                <a16:creationId xmlns:a16="http://schemas.microsoft.com/office/drawing/2014/main" xmlns="" id="{F550D5F8-F425-4611-98E5-6AFD237A9114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45" name="Menu: Editorsteuerung">
            <a:hlinkClick r:id="rId2" action="ppaction://hlinksldjump"/>
            <a:extLst>
              <a:ext uri="{FF2B5EF4-FFF2-40B4-BE49-F238E27FC236}">
                <a16:creationId xmlns:a16="http://schemas.microsoft.com/office/drawing/2014/main" xmlns="" id="{DE51C441-266A-4C41-B1C6-064C041F89D9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46" name="Menu: Vorwor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156DC948-EA46-4E6D-A9BC-3AB661F6C930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63" name="Gruppieren 62">
            <a:extLst>
              <a:ext uri="{FF2B5EF4-FFF2-40B4-BE49-F238E27FC236}">
                <a16:creationId xmlns:a16="http://schemas.microsoft.com/office/drawing/2014/main" xmlns="" id="{3A0BA6B5-C0FA-4162-897C-A0AEB6798293}"/>
              </a:ext>
            </a:extLst>
          </p:cNvPr>
          <p:cNvGrpSpPr/>
          <p:nvPr/>
        </p:nvGrpSpPr>
        <p:grpSpPr>
          <a:xfrm>
            <a:off x="263352" y="6291431"/>
            <a:ext cx="2454356" cy="575535"/>
            <a:chOff x="4207405" y="1305443"/>
            <a:chExt cx="2454356" cy="575535"/>
          </a:xfrm>
        </p:grpSpPr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xmlns="" id="{883B1621-2AFA-4793-894F-21C4F8E104F4}"/>
                </a:ext>
              </a:extLst>
            </p:cNvPr>
            <p:cNvSpPr txBox="1"/>
            <p:nvPr/>
          </p:nvSpPr>
          <p:spPr>
            <a:xfrm>
              <a:off x="4753761" y="1451609"/>
              <a:ext cx="1908000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18, 73 bis 80 und 89 </a:t>
              </a:r>
              <a:endParaRPr lang="de-DE" sz="1200" dirty="0"/>
            </a:p>
          </p:txBody>
        </p:sp>
        <p:pic>
          <p:nvPicPr>
            <p:cNvPr id="65" name="Grafik 64" descr="Geöffnetes Buch">
              <a:hlinkClick r:id="rId2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26C33F55-D45D-4EB9-820B-D02198CE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grpSp>
        <p:nvGrpSpPr>
          <p:cNvPr id="21" name="Untermenu: Fragen2">
            <a:extLst>
              <a:ext uri="{FF2B5EF4-FFF2-40B4-BE49-F238E27FC236}">
                <a16:creationId xmlns:a16="http://schemas.microsoft.com/office/drawing/2014/main" xmlns="" id="{CEAC1449-A513-4BE7-96B5-F0FF9ACEC749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22" name="Form">
              <a:extLst>
                <a:ext uri="{FF2B5EF4-FFF2-40B4-BE49-F238E27FC236}">
                  <a16:creationId xmlns:a16="http://schemas.microsoft.com/office/drawing/2014/main" xmlns="" id="{C355F337-39D5-41DB-8878-C76D9C7EE0F4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Sonstige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2588EEAB-D72B-477E-A2EB-537ADFF90722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24" name="MCF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6B653809-03F1-4395-8321-0153AFE7057B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25" name="S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A95DC776-13BF-4B38-B71D-32B539C2A8D0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26" name="Segmentierte O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4ABA3F0C-64C6-4D80-A57B-9C26BF17F34F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27" name="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05ADB9D2-C0C2-4375-AE15-E4F6EEC5B22E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28" name="Skalen+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0DEA15A3-B923-41F3-9382-DD0E50A64A05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29" name="Skal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8237B169-314D-42E4-AFC8-0747B8EF8597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30" name="Hinzufüg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02C31040-2DAC-40D5-93D1-1A58C3B4F4C6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31" name="Bearbeit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8E5A4601-CA4C-49C1-87C6-D88181E93271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32" name="Sonstige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F553EB05-B615-4E47-9E71-1E726E61127B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33" name="Untermenu: Fragen - Kreuz" descr="Schließen">
            <a:extLst>
              <a:ext uri="{FF2B5EF4-FFF2-40B4-BE49-F238E27FC236}">
                <a16:creationId xmlns:a16="http://schemas.microsoft.com/office/drawing/2014/main" xmlns="" id="{052D3DEF-BAD8-4914-96CE-349B7542B8C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47" name="Untermenu: Fragen1">
            <a:extLst>
              <a:ext uri="{FF2B5EF4-FFF2-40B4-BE49-F238E27FC236}">
                <a16:creationId xmlns:a16="http://schemas.microsoft.com/office/drawing/2014/main" xmlns="" id="{2E066C43-0EBD-4CE6-A829-1060649E4A14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xmlns="" id="{B6F8C4B7-42BA-45AE-B4E7-52FA010D6825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49" name="Fragen">
              <a:extLst>
                <a:ext uri="{FF2B5EF4-FFF2-40B4-BE49-F238E27FC236}">
                  <a16:creationId xmlns:a16="http://schemas.microsoft.com/office/drawing/2014/main" xmlns="" id="{E617647F-F7EC-4AEB-B9C0-3217ADE2E0D3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50" name="Gleichschenkliges Dreieck 49">
              <a:extLst>
                <a:ext uri="{FF2B5EF4-FFF2-40B4-BE49-F238E27FC236}">
                  <a16:creationId xmlns:a16="http://schemas.microsoft.com/office/drawing/2014/main" xmlns="" id="{3D9C8DB4-2908-449E-995C-F913D77E6114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37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ADF0B6FD-2B04-4EF6-9F69-9A5762BBBB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18" b="36480"/>
          <a:stretch/>
        </p:blipFill>
        <p:spPr>
          <a:xfrm>
            <a:off x="323961" y="2256186"/>
            <a:ext cx="11568001" cy="7902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6AFB1FA2-9C0C-4859-B51B-015912EB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Mussfragen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27238C63-8FBE-45A3-A3C4-D624D65DA7A7}"/>
              </a:ext>
            </a:extLst>
          </p:cNvPr>
          <p:cNvSpPr txBox="1"/>
          <p:nvPr/>
        </p:nvSpPr>
        <p:spPr>
          <a:xfrm>
            <a:off x="304801" y="3619720"/>
            <a:ext cx="11587162" cy="1396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500" b="1" dirty="0"/>
              <a:t>Beschreibung: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Arial" panose="020B0604020202020204" pitchFamily="34" charset="0"/>
              </a:rPr>
              <a:t>Mussfragen sind Fragen, die von Umfrageteilnehmer*innen auf jeden Fall beantwortet werden sollen.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Arial" panose="020B0604020202020204" pitchFamily="34" charset="0"/>
              </a:rPr>
              <a:t>Eine Umfrage kann erst abgesendet werden, wenn alle ihre Mussfragen beantwortet wurden.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latin typeface="Arial" panose="020B0604020202020204" pitchFamily="34" charset="0"/>
              </a:rPr>
              <a:t>Mussfragen können durch ein Symbol markiert werden (im Beispiel durch     ).</a:t>
            </a:r>
            <a:endParaRPr lang="de-DE" sz="1200" dirty="0">
              <a:effectLst/>
              <a:latin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Arial" panose="020B0604020202020204" pitchFamily="34" charset="0"/>
              </a:rPr>
              <a:t>Mussfragen können nur für Onlineumfragen definiert werden.</a:t>
            </a:r>
          </a:p>
        </p:txBody>
      </p:sp>
      <p:pic>
        <p:nvPicPr>
          <p:cNvPr id="44" name="Grafik 43">
            <a:extLst>
              <a:ext uri="{FF2B5EF4-FFF2-40B4-BE49-F238E27FC236}">
                <a16:creationId xmlns:a16="http://schemas.microsoft.com/office/drawing/2014/main" xmlns="" id="{F62702A1-2CE2-4123-8518-9F44A6CFEA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184" t="77313" r="75814" b="7694"/>
          <a:stretch/>
        </p:blipFill>
        <p:spPr>
          <a:xfrm>
            <a:off x="5663952" y="4521779"/>
            <a:ext cx="114300" cy="133350"/>
          </a:xfrm>
          <a:prstGeom prst="rect">
            <a:avLst/>
          </a:prstGeom>
          <a:ln w="76200">
            <a:noFill/>
          </a:ln>
        </p:spPr>
      </p:pic>
      <p:sp>
        <p:nvSpPr>
          <p:cNvPr id="3" name="Rechteck 2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CCD94D21-C550-4C4D-99E3-D9DF56BE7992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D5B87703-2B7D-417F-A71C-4E9CB4CC9BDA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" name="Gleichschenkliges Drei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6499BEA9-FF61-4BAD-80FB-FBF904EF1D75}"/>
              </a:ext>
            </a:extLst>
          </p:cNvPr>
          <p:cNvSpPr/>
          <p:nvPr/>
        </p:nvSpPr>
        <p:spPr>
          <a:xfrm rot="5400000">
            <a:off x="6305828" y="65342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xmlns="" id="{A48238CA-2180-40FF-AC86-7260CF0BF2A7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xmlns="" id="{F3D15FAF-2D24-4E2F-A683-78C8252A3C8C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100</a:t>
              </a:r>
              <a:endParaRPr lang="de-DE" sz="1200" dirty="0"/>
            </a:p>
          </p:txBody>
        </p:sp>
        <p:pic>
          <p:nvPicPr>
            <p:cNvPr id="46" name="Grafik 45" descr="Geöffnetes Buch">
              <a:hlinkClick r:id="rId4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A5FCD22C-0099-4F65-8984-5FFD218E6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47" name="Menu: Kontakt">
            <a:hlinkClick r:id="rId7" action="ppaction://hlinksldjump"/>
            <a:extLst>
              <a:ext uri="{FF2B5EF4-FFF2-40B4-BE49-F238E27FC236}">
                <a16:creationId xmlns:a16="http://schemas.microsoft.com/office/drawing/2014/main" xmlns="" id="{AAB9C0B8-C7E4-4D69-B13B-59FEA1B7BA0F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48" name="Menu: Beispiel">
            <a:hlinkClick r:id="rId8" action="ppaction://hlinksldjump"/>
            <a:extLst>
              <a:ext uri="{FF2B5EF4-FFF2-40B4-BE49-F238E27FC236}">
                <a16:creationId xmlns:a16="http://schemas.microsoft.com/office/drawing/2014/main" xmlns="" id="{8734213E-2BE2-4D70-8B2F-BD84E0DEC65F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49" name="Menu: Filter">
            <a:hlinkClick r:id="rId9" action="ppaction://hlinksldjump"/>
            <a:extLst>
              <a:ext uri="{FF2B5EF4-FFF2-40B4-BE49-F238E27FC236}">
                <a16:creationId xmlns:a16="http://schemas.microsoft.com/office/drawing/2014/main" xmlns="" id="{EA0E2226-D8A9-4060-9574-4279FBA68715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50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34C0B8C5-485C-4FF1-B076-6F5D17ECB73A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6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6"/>
                </a:solidFill>
              </a:rPr>
              <a:t>fragen</a:t>
            </a:r>
          </a:p>
        </p:txBody>
      </p:sp>
      <p:sp>
        <p:nvSpPr>
          <p:cNvPr id="51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3CA11A3D-F656-4D25-99C7-8B09A95B9B11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52" name="Menu: Fragen">
            <a:extLst>
              <a:ext uri="{FF2B5EF4-FFF2-40B4-BE49-F238E27FC236}">
                <a16:creationId xmlns:a16="http://schemas.microsoft.com/office/drawing/2014/main" xmlns="" id="{DD6BFF4D-1823-4720-B833-0E1AF0212122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xmlns="" id="{B5FDDF6A-CCD1-4BD0-9481-30315D5848A6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54" name="Gleichschenkliges Dreieck 53">
              <a:extLst>
                <a:ext uri="{FF2B5EF4-FFF2-40B4-BE49-F238E27FC236}">
                  <a16:creationId xmlns:a16="http://schemas.microsoft.com/office/drawing/2014/main" xmlns="" id="{78F26ADC-44F6-4D6A-8E63-0BBE541DC1C6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55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C4665C11-383E-4319-B495-650A9EC7DEC0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56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E8B9C800-5C23-4AF5-8972-384596EE1F36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57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F465EDE6-6DD9-4BDE-93F6-E8BF27C07659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58" name="Menu: Editorsteuerung">
            <a:hlinkClick r:id="rId4" action="ppaction://hlinksldjump"/>
            <a:extLst>
              <a:ext uri="{FF2B5EF4-FFF2-40B4-BE49-F238E27FC236}">
                <a16:creationId xmlns:a16="http://schemas.microsoft.com/office/drawing/2014/main" xmlns="" id="{1552BFE3-61D4-4EA7-A320-C0C1C2510981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59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9471ABC7-ADE8-432B-8C64-12994D649386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25" name="Untermenu: Fragen2">
            <a:extLst>
              <a:ext uri="{FF2B5EF4-FFF2-40B4-BE49-F238E27FC236}">
                <a16:creationId xmlns:a16="http://schemas.microsoft.com/office/drawing/2014/main" xmlns="" id="{33F9B215-E8BB-4F5C-B1A8-D705BE38F1FC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26" name="Form">
              <a:extLst>
                <a:ext uri="{FF2B5EF4-FFF2-40B4-BE49-F238E27FC236}">
                  <a16:creationId xmlns:a16="http://schemas.microsoft.com/office/drawing/2014/main" xmlns="" id="{0376A931-6758-4F7C-928C-E889E19DE656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CCEC4EB9-4B98-461D-8139-A38817969A54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28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D405E7FF-C3CF-4437-BFE2-088519A37032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29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921E8732-0300-4D0D-806D-845913C5002D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30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6D2C02B7-8DA6-4D76-8401-9921E8F19D05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31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02BB6EF4-223C-41C8-BE42-7BA16DA77F95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32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06706593-97CC-4C9B-8BCD-AFB4E2C7CA28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33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390F73B5-EB43-402E-81D4-32C8BB92CB2F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34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7EFE36BC-6AA5-43F0-BB7A-6C682745FD74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35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D762D271-E110-4748-B393-9C98BF646CC9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36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629096C1-9E5C-4CAC-9857-D3494E267A1B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37" name="Untermenu: Fragen - Kreuz" descr="Schließen">
            <a:extLst>
              <a:ext uri="{FF2B5EF4-FFF2-40B4-BE49-F238E27FC236}">
                <a16:creationId xmlns:a16="http://schemas.microsoft.com/office/drawing/2014/main" xmlns="" id="{B353EE5A-C14B-474A-BC03-611F7AC4B70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38" name="Untermenu: Fragen1">
            <a:extLst>
              <a:ext uri="{FF2B5EF4-FFF2-40B4-BE49-F238E27FC236}">
                <a16:creationId xmlns:a16="http://schemas.microsoft.com/office/drawing/2014/main" xmlns="" id="{FFBC4745-E006-4EE8-AA55-199E5239CDC2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xmlns="" id="{A85C9EAB-7576-4984-AEF1-D705C400D9CA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40" name="Fragen">
              <a:extLst>
                <a:ext uri="{FF2B5EF4-FFF2-40B4-BE49-F238E27FC236}">
                  <a16:creationId xmlns:a16="http://schemas.microsoft.com/office/drawing/2014/main" xmlns="" id="{82728F8C-AAF8-4D7F-85EC-7C10966CA6D4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41" name="Gleichschenkliges Dreieck 40">
              <a:extLst>
                <a:ext uri="{FF2B5EF4-FFF2-40B4-BE49-F238E27FC236}">
                  <a16:creationId xmlns:a16="http://schemas.microsoft.com/office/drawing/2014/main" xmlns="" id="{10764E12-F7CD-4B76-A3E5-162A9C4026D9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656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DD10E8E-5A26-45E6-A5D6-1695F5A7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Mussfragen</a:t>
            </a:r>
          </a:p>
        </p:txBody>
      </p:sp>
      <p:pic>
        <p:nvPicPr>
          <p:cNvPr id="6" name="Grafik 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4D90D40B-98A5-4E6C-85DE-F1BEC15C78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22" b="6751"/>
          <a:stretch/>
        </p:blipFill>
        <p:spPr>
          <a:xfrm>
            <a:off x="300039" y="2250486"/>
            <a:ext cx="10116442" cy="1971144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xmlns="" id="{B5E3A414-8EA0-4CF7-946A-A919B7A01E71}"/>
              </a:ext>
            </a:extLst>
          </p:cNvPr>
          <p:cNvGrpSpPr/>
          <p:nvPr/>
        </p:nvGrpSpPr>
        <p:grpSpPr>
          <a:xfrm>
            <a:off x="297519" y="4395133"/>
            <a:ext cx="10118963" cy="486000"/>
            <a:chOff x="297519" y="4395133"/>
            <a:chExt cx="10118963" cy="486000"/>
          </a:xfrm>
        </p:grpSpPr>
        <p:sp>
          <p:nvSpPr>
            <p:cNvPr id="8" name="Textfeld 7">
              <a:extLst>
                <a:ext uri="{FF2B5EF4-FFF2-40B4-BE49-F238E27FC236}">
                  <a16:creationId xmlns:a16="http://schemas.microsoft.com/office/drawing/2014/main" xmlns="" id="{CFF4F64E-FF4E-441E-94BA-F9EBD5FB7D38}"/>
                </a:ext>
              </a:extLst>
            </p:cNvPr>
            <p:cNvSpPr txBox="1"/>
            <p:nvPr/>
          </p:nvSpPr>
          <p:spPr>
            <a:xfrm>
              <a:off x="687742" y="4404133"/>
              <a:ext cx="9728740" cy="468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de-DE" sz="1200" dirty="0"/>
                <a:t> </a:t>
              </a:r>
              <a:r>
                <a:rPr lang="de-DE" sz="1200" b="1" dirty="0"/>
                <a:t>Einstellungsdialog für Mussfragen aufrufen: </a:t>
              </a:r>
              <a:r>
                <a:rPr lang="de-DE" sz="1200" dirty="0"/>
                <a:t>Klick auf                                               im Untermenü „Einstellungen“ der Editorsteuerung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xmlns="" id="{6EB7323A-1F74-4D3A-AA1E-8FA181DAA559}"/>
                </a:ext>
              </a:extLst>
            </p:cNvPr>
            <p:cNvSpPr txBox="1"/>
            <p:nvPr/>
          </p:nvSpPr>
          <p:spPr>
            <a:xfrm>
              <a:off x="297519" y="4395133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xmlns="" id="{58B49150-7EAB-4613-8D4F-2E5DDCCE0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12478" y="4499272"/>
              <a:ext cx="1737343" cy="278753"/>
            </a:xfrm>
            <a:prstGeom prst="rect">
              <a:avLst/>
            </a:prstGeom>
          </p:spPr>
        </p:pic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45DBFB0A-1CF5-4B43-B30E-30E050831AA9}"/>
              </a:ext>
            </a:extLst>
          </p:cNvPr>
          <p:cNvGrpSpPr/>
          <p:nvPr/>
        </p:nvGrpSpPr>
        <p:grpSpPr>
          <a:xfrm>
            <a:off x="297519" y="5082778"/>
            <a:ext cx="10118963" cy="468000"/>
            <a:chOff x="297519" y="5099323"/>
            <a:chExt cx="10118963" cy="468000"/>
          </a:xfrm>
        </p:grpSpPr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xmlns="" id="{626D7FEB-CC36-4D8F-8EB5-D5604D317CBE}"/>
                </a:ext>
              </a:extLst>
            </p:cNvPr>
            <p:cNvSpPr txBox="1"/>
            <p:nvPr/>
          </p:nvSpPr>
          <p:spPr>
            <a:xfrm>
              <a:off x="687742" y="5099323"/>
              <a:ext cx="9728740" cy="468000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>
              <a:noAutofit/>
            </a:bodyPr>
            <a:lstStyle/>
            <a:p>
              <a:r>
                <a:rPr lang="de-DE" sz="1200" b="1" dirty="0"/>
                <a:t>Mussfrage/n auswählen: </a:t>
              </a:r>
              <a:r>
                <a:rPr lang="de-DE" sz="1200" dirty="0"/>
                <a:t>Eine Frage anklicken/Zur Auswahl mehrerer Fragen die </a:t>
              </a:r>
              <a:r>
                <a:rPr lang="de-DE" sz="1200" b="1" dirty="0"/>
                <a:t>STRG-Taste</a:t>
              </a:r>
              <a:r>
                <a:rPr lang="de-DE" sz="1200" dirty="0"/>
                <a:t> gedrückt halten und entsprechend viele Fragen anklicken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xmlns="" id="{2217189F-4505-4D6A-AAE0-2A6F8BC7AFA4}"/>
                </a:ext>
              </a:extLst>
            </p:cNvPr>
            <p:cNvSpPr txBox="1"/>
            <p:nvPr/>
          </p:nvSpPr>
          <p:spPr>
            <a:xfrm>
              <a:off x="297519" y="5106107"/>
              <a:ext cx="485088" cy="454432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xmlns="" id="{47F92D07-0951-4BE0-BCAB-F1464189255A}"/>
              </a:ext>
            </a:extLst>
          </p:cNvPr>
          <p:cNvGrpSpPr/>
          <p:nvPr/>
        </p:nvGrpSpPr>
        <p:grpSpPr>
          <a:xfrm>
            <a:off x="297519" y="5752424"/>
            <a:ext cx="10118963" cy="486000"/>
            <a:chOff x="297519" y="5783743"/>
            <a:chExt cx="10118963" cy="486000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xmlns="" id="{814E6D0D-6CF3-41E5-992A-B71F34D561A0}"/>
                </a:ext>
              </a:extLst>
            </p:cNvPr>
            <p:cNvSpPr txBox="1"/>
            <p:nvPr/>
          </p:nvSpPr>
          <p:spPr>
            <a:xfrm>
              <a:off x="687742" y="5792743"/>
              <a:ext cx="9728740" cy="468000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r>
                <a:rPr lang="de-DE" sz="1200" b="1" dirty="0"/>
                <a:t>Ausgewählte Mussfrage/n übernehmen: </a:t>
              </a:r>
              <a:r>
                <a:rPr lang="de-DE" sz="1200" dirty="0"/>
                <a:t>Klick auf [Speichern]</a:t>
              </a:r>
              <a:endParaRPr lang="de-DE" sz="1500" dirty="0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xmlns="" id="{AFDC2D5E-857A-47B7-B2EA-BDF9784A4CF8}"/>
                </a:ext>
              </a:extLst>
            </p:cNvPr>
            <p:cNvSpPr txBox="1"/>
            <p:nvPr/>
          </p:nvSpPr>
          <p:spPr>
            <a:xfrm>
              <a:off x="297519" y="5783743"/>
              <a:ext cx="485088" cy="486000"/>
            </a:xfrm>
            <a:prstGeom prst="ellipse">
              <a:avLst/>
            </a:prstGeom>
            <a:solidFill>
              <a:srgbClr val="008965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sp>
        <p:nvSpPr>
          <p:cNvPr id="23" name="Rechteck 22">
            <a:extLst>
              <a:ext uri="{FF2B5EF4-FFF2-40B4-BE49-F238E27FC236}">
                <a16:creationId xmlns:a16="http://schemas.microsoft.com/office/drawing/2014/main" xmlns="" id="{116190D5-17E9-4C9D-B8D1-EA890B48B2E7}"/>
              </a:ext>
            </a:extLst>
          </p:cNvPr>
          <p:cNvSpPr/>
          <p:nvPr/>
        </p:nvSpPr>
        <p:spPr>
          <a:xfrm>
            <a:off x="1085850" y="3608070"/>
            <a:ext cx="4682490" cy="13335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xmlns="" id="{96DB83FD-B978-410C-9F6B-306DDFF9558F}"/>
              </a:ext>
            </a:extLst>
          </p:cNvPr>
          <p:cNvSpPr/>
          <p:nvPr/>
        </p:nvSpPr>
        <p:spPr>
          <a:xfrm>
            <a:off x="9193530" y="2960370"/>
            <a:ext cx="895350" cy="22479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26" name="Verbinder: gewinkelt 25">
            <a:extLst>
              <a:ext uri="{FF2B5EF4-FFF2-40B4-BE49-F238E27FC236}">
                <a16:creationId xmlns:a16="http://schemas.microsoft.com/office/drawing/2014/main" xmlns="" id="{CA99346D-C8B9-4557-B4AA-C4E45A1204FF}"/>
              </a:ext>
            </a:extLst>
          </p:cNvPr>
          <p:cNvCxnSpPr>
            <a:cxnSpLocks/>
            <a:stCxn id="14" idx="3"/>
          </p:cNvCxnSpPr>
          <p:nvPr/>
        </p:nvCxnSpPr>
        <p:spPr>
          <a:xfrm flipH="1" flipV="1">
            <a:off x="5775960" y="3665221"/>
            <a:ext cx="4640522" cy="1651557"/>
          </a:xfrm>
          <a:prstGeom prst="bentConnector3">
            <a:avLst>
              <a:gd name="adj1" fmla="val -17406"/>
            </a:avLst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Verbinder: gewinkelt 27">
            <a:extLst>
              <a:ext uri="{FF2B5EF4-FFF2-40B4-BE49-F238E27FC236}">
                <a16:creationId xmlns:a16="http://schemas.microsoft.com/office/drawing/2014/main" xmlns="" id="{B091749B-3794-4704-97FF-DED2D57FF5BF}"/>
              </a:ext>
            </a:extLst>
          </p:cNvPr>
          <p:cNvCxnSpPr>
            <a:cxnSpLocks/>
            <a:stCxn id="18" idx="3"/>
            <a:endCxn id="24" idx="3"/>
          </p:cNvCxnSpPr>
          <p:nvPr/>
        </p:nvCxnSpPr>
        <p:spPr>
          <a:xfrm flipH="1" flipV="1">
            <a:off x="10088880" y="3072765"/>
            <a:ext cx="327602" cy="2922659"/>
          </a:xfrm>
          <a:prstGeom prst="bentConnector3">
            <a:avLst>
              <a:gd name="adj1" fmla="val -448917"/>
            </a:avLst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leichschenkliges Dreieck 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C83969D5-CB4F-470E-95ED-83B4FD501D1C}"/>
              </a:ext>
            </a:extLst>
          </p:cNvPr>
          <p:cNvSpPr/>
          <p:nvPr/>
        </p:nvSpPr>
        <p:spPr>
          <a:xfrm rot="16200000" flipH="1">
            <a:off x="5702423" y="6534201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B23F7502-5228-4346-986B-C4BCF55C2559}"/>
              </a:ext>
            </a:extLst>
          </p:cNvPr>
          <p:cNvSpPr/>
          <p:nvPr/>
        </p:nvSpPr>
        <p:spPr>
          <a:xfrm rot="16200000" flipH="1">
            <a:off x="6119693" y="6489273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1" name="Rechteck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A93D2477-39A3-4303-B6EA-2FA23899AEAE}"/>
              </a:ext>
            </a:extLst>
          </p:cNvPr>
          <p:cNvSpPr/>
          <p:nvPr/>
        </p:nvSpPr>
        <p:spPr>
          <a:xfrm rot="16200000" flipH="1">
            <a:off x="5888557" y="6489273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xmlns="" id="{88CE733A-2663-40D2-A723-FD2BD882E4DD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xmlns="" id="{0CA05B5D-BB61-448F-ACEA-A9FE7109774D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100</a:t>
              </a:r>
              <a:endParaRPr lang="de-DE" sz="1200" dirty="0"/>
            </a:p>
          </p:txBody>
        </p:sp>
        <p:pic>
          <p:nvPicPr>
            <p:cNvPr id="57" name="Grafik 56" descr="Geöffnetes Buch">
              <a:hlinkClick r:id="rId5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D2431D22-B4BA-45A8-940A-FC44EC76F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58" name="Menu: Kontakt">
            <a:hlinkClick r:id="rId8" action="ppaction://hlinksldjump"/>
            <a:extLst>
              <a:ext uri="{FF2B5EF4-FFF2-40B4-BE49-F238E27FC236}">
                <a16:creationId xmlns:a16="http://schemas.microsoft.com/office/drawing/2014/main" xmlns="" id="{B7A5C4FD-C5F9-4FCC-B88D-FA182B10192B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59" name="Menu: Beispiel">
            <a:hlinkClick r:id="rId9" action="ppaction://hlinksldjump"/>
            <a:extLst>
              <a:ext uri="{FF2B5EF4-FFF2-40B4-BE49-F238E27FC236}">
                <a16:creationId xmlns:a16="http://schemas.microsoft.com/office/drawing/2014/main" xmlns="" id="{C75B6109-FDFC-4E38-A30D-AD2676234101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60" name="Menu: Filter">
            <a:hlinkClick r:id="rId10" action="ppaction://hlinksldjump"/>
            <a:extLst>
              <a:ext uri="{FF2B5EF4-FFF2-40B4-BE49-F238E27FC236}">
                <a16:creationId xmlns:a16="http://schemas.microsoft.com/office/drawing/2014/main" xmlns="" id="{6B9838B1-BA90-42A6-AF06-1FC4789CDD38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61" name="Menu: Mussfragen">
            <a:hlinkClick r:id="rId11" action="ppaction://hlinksldjump"/>
            <a:extLst>
              <a:ext uri="{FF2B5EF4-FFF2-40B4-BE49-F238E27FC236}">
                <a16:creationId xmlns:a16="http://schemas.microsoft.com/office/drawing/2014/main" xmlns="" id="{B9D497E4-94F2-4A65-A276-A5E4493532F1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6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6"/>
                </a:solidFill>
              </a:rPr>
              <a:t>fragen</a:t>
            </a:r>
          </a:p>
        </p:txBody>
      </p:sp>
      <p:sp>
        <p:nvSpPr>
          <p:cNvPr id="62" name="Menu: Optische Gestaltung">
            <a:hlinkClick r:id="rId12" action="ppaction://hlinksldjump"/>
            <a:extLst>
              <a:ext uri="{FF2B5EF4-FFF2-40B4-BE49-F238E27FC236}">
                <a16:creationId xmlns:a16="http://schemas.microsoft.com/office/drawing/2014/main" xmlns="" id="{7C5B7B9F-EEC2-45BA-85DE-C4B90F289176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63" name="Menu: Fragen">
            <a:extLst>
              <a:ext uri="{FF2B5EF4-FFF2-40B4-BE49-F238E27FC236}">
                <a16:creationId xmlns:a16="http://schemas.microsoft.com/office/drawing/2014/main" xmlns="" id="{31315234-9012-4508-BAE1-E80B8EAC4B27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xmlns="" id="{51AB8F84-55D9-4008-8596-857EE47275F3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65" name="Gleichschenkliges Dreieck 64">
              <a:extLst>
                <a:ext uri="{FF2B5EF4-FFF2-40B4-BE49-F238E27FC236}">
                  <a16:creationId xmlns:a16="http://schemas.microsoft.com/office/drawing/2014/main" xmlns="" id="{FCD455B0-7753-4AA2-96D7-21827297711B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66" name="Menu: Freitext">
            <a:hlinkClick r:id="rId13" action="ppaction://hlinksldjump"/>
            <a:extLst>
              <a:ext uri="{FF2B5EF4-FFF2-40B4-BE49-F238E27FC236}">
                <a16:creationId xmlns:a16="http://schemas.microsoft.com/office/drawing/2014/main" xmlns="" id="{47D37311-C8F9-4958-883D-789BFC07FC61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67" name="Menu: Fragengruppen">
            <a:hlinkClick r:id="rId14" action="ppaction://hlinksldjump"/>
            <a:extLst>
              <a:ext uri="{FF2B5EF4-FFF2-40B4-BE49-F238E27FC236}">
                <a16:creationId xmlns:a16="http://schemas.microsoft.com/office/drawing/2014/main" xmlns="" id="{98193C91-C0D3-4410-83DA-89E5DDE68E6E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68" name="Menu: Workflow">
            <a:hlinkClick r:id="rId15" action="ppaction://hlinksldjump"/>
            <a:extLst>
              <a:ext uri="{FF2B5EF4-FFF2-40B4-BE49-F238E27FC236}">
                <a16:creationId xmlns:a16="http://schemas.microsoft.com/office/drawing/2014/main" xmlns="" id="{902B4CFE-A231-4CCB-805E-CB46B7DEBA7A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69" name="Menu: Editorsteuerung">
            <a:hlinkClick r:id="rId5" action="ppaction://hlinksldjump"/>
            <a:extLst>
              <a:ext uri="{FF2B5EF4-FFF2-40B4-BE49-F238E27FC236}">
                <a16:creationId xmlns:a16="http://schemas.microsoft.com/office/drawing/2014/main" xmlns="" id="{A68AEA4D-E8D6-483A-BC7E-D4FC2B72C5A0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70" name="Menu: Vorwort">
            <a:hlinkClick r:id="rId16" action="ppaction://hlinksldjump"/>
            <a:extLst>
              <a:ext uri="{FF2B5EF4-FFF2-40B4-BE49-F238E27FC236}">
                <a16:creationId xmlns:a16="http://schemas.microsoft.com/office/drawing/2014/main" xmlns="" id="{58182922-3552-452C-A6DB-F297224EF0A7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7" name="Untermenu: Fragen2">
            <a:extLst>
              <a:ext uri="{FF2B5EF4-FFF2-40B4-BE49-F238E27FC236}">
                <a16:creationId xmlns:a16="http://schemas.microsoft.com/office/drawing/2014/main" xmlns="" id="{B8564C7B-36B6-4BD1-810D-3EB9C1802388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38" name="Form">
              <a:extLst>
                <a:ext uri="{FF2B5EF4-FFF2-40B4-BE49-F238E27FC236}">
                  <a16:creationId xmlns:a16="http://schemas.microsoft.com/office/drawing/2014/main" xmlns="" id="{A7A91B2A-691E-4EA9-B0CC-690B9FFD2C3C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Sonstige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A77FD75E-F187-48FC-A750-F2F75282C771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40" name="M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36C11CE2-DC54-4B54-86D5-A5D572A2A0BA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41" name="SC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84EEAEDC-2156-403B-93F5-18D4FEADD1D8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42" name="Segmentierte 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270007BA-5E23-46B1-A41C-162759CF1316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43" name="O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254FD1C3-B440-43B7-BF19-7B11DDE5C08C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44" name="Skalen+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E7EFA90D-5336-40C1-AB62-A02C13752C91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45" name="Skal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50F2A477-4640-4613-91B5-275D0EFE9DAC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46" name="Hinzufüg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75041111-AC98-48E6-A236-92D2784C5B57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47" name="Bearbeit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B7ADE28A-09A1-4DC5-B191-7358F7EB80B0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48" name="Sonstige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61721193-8BFC-460A-B9AD-8EED7A9A168F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49" name="Untermenu: Fragen - Kreuz" descr="Schließen">
            <a:extLst>
              <a:ext uri="{FF2B5EF4-FFF2-40B4-BE49-F238E27FC236}">
                <a16:creationId xmlns:a16="http://schemas.microsoft.com/office/drawing/2014/main" xmlns="" id="{3DCFF57A-D7E2-4BA0-820A-7E64B23BEA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50" name="Untermenu: Fragen1">
            <a:extLst>
              <a:ext uri="{FF2B5EF4-FFF2-40B4-BE49-F238E27FC236}">
                <a16:creationId xmlns:a16="http://schemas.microsoft.com/office/drawing/2014/main" xmlns="" id="{66DE31B6-2B03-4067-9DEC-703D2FF6ABBC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xmlns="" id="{747F90FA-2CB3-4661-8514-0C3BE47C70F8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52" name="Fragen">
              <a:extLst>
                <a:ext uri="{FF2B5EF4-FFF2-40B4-BE49-F238E27FC236}">
                  <a16:creationId xmlns:a16="http://schemas.microsoft.com/office/drawing/2014/main" xmlns="" id="{826B0B7F-FECF-4997-9308-1F49E7CB5F74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53" name="Gleichschenkliges Dreieck 52">
              <a:extLst>
                <a:ext uri="{FF2B5EF4-FFF2-40B4-BE49-F238E27FC236}">
                  <a16:creationId xmlns:a16="http://schemas.microsoft.com/office/drawing/2014/main" xmlns="" id="{D9B93245-F8C4-4886-AF75-86D18D1DA526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83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06BA625-33A9-4D5D-A40D-C5E76865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Filterregeln - Einstellungsdialog</a:t>
            </a:r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xmlns="" id="{D0E3C04C-6708-41D4-A52E-0E98CC3BEFD4}"/>
              </a:ext>
            </a:extLst>
          </p:cNvPr>
          <p:cNvGrpSpPr/>
          <p:nvPr/>
        </p:nvGrpSpPr>
        <p:grpSpPr>
          <a:xfrm>
            <a:off x="300038" y="2244223"/>
            <a:ext cx="11576610" cy="486000"/>
            <a:chOff x="300038" y="2244223"/>
            <a:chExt cx="11576610" cy="486000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xmlns="" id="{4ECEBAB7-3EB7-4754-BA6A-D9CD163D6B58}"/>
                </a:ext>
              </a:extLst>
            </p:cNvPr>
            <p:cNvGrpSpPr/>
            <p:nvPr/>
          </p:nvGrpSpPr>
          <p:grpSpPr>
            <a:xfrm>
              <a:off x="300038" y="2244223"/>
              <a:ext cx="11576610" cy="486000"/>
              <a:chOff x="297519" y="4395133"/>
              <a:chExt cx="11576610" cy="486000"/>
            </a:xfrm>
          </p:grpSpPr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xmlns="" id="{9E0782DE-F945-4816-9F3C-A76F5BBC264B}"/>
                  </a:ext>
                </a:extLst>
              </p:cNvPr>
              <p:cNvSpPr txBox="1"/>
              <p:nvPr/>
            </p:nvSpPr>
            <p:spPr>
              <a:xfrm>
                <a:off x="687741" y="4404133"/>
                <a:ext cx="11186388" cy="468000"/>
              </a:xfrm>
              <a:prstGeom prst="rect">
                <a:avLst/>
              </a:prstGeom>
              <a:noFill/>
              <a:ln w="19050">
                <a:solidFill>
                  <a:srgbClr val="F08C50"/>
                </a:solidFill>
              </a:ln>
            </p:spPr>
            <p:txBody>
              <a:bodyPr wrap="square" lIns="144000" rtlCol="0" anchor="ctr" anchorCtr="0">
                <a:noAutofit/>
              </a:bodyPr>
              <a:lstStyle/>
              <a:p>
                <a:r>
                  <a:rPr lang="de-DE" sz="1200" b="1" dirty="0"/>
                  <a:t>Einstellungsdialog für Filteregeln aufrufen: </a:t>
                </a:r>
                <a:r>
                  <a:rPr lang="de-DE" sz="1200" dirty="0"/>
                  <a:t>Klick auf                          im    Untermenü „Einstellungen“ der Editorsteuerung</a:t>
                </a:r>
                <a:endParaRPr lang="de-DE" sz="1500" dirty="0"/>
              </a:p>
            </p:txBody>
          </p:sp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xmlns="" id="{2735D9C4-B4B1-4B0B-9A94-A7D46BBFEA11}"/>
                  </a:ext>
                </a:extLst>
              </p:cNvPr>
              <p:cNvSpPr txBox="1"/>
              <p:nvPr/>
            </p:nvSpPr>
            <p:spPr>
              <a:xfrm>
                <a:off x="297519" y="4395133"/>
                <a:ext cx="485088" cy="486000"/>
              </a:xfrm>
              <a:prstGeom prst="ellipse">
                <a:avLst/>
              </a:prstGeom>
              <a:solidFill>
                <a:srgbClr val="F08C50"/>
              </a:solidFill>
              <a:ln>
                <a:noFill/>
              </a:ln>
            </p:spPr>
            <p:txBody>
              <a:bodyPr wrap="square" rtlCol="0" anchor="ctr" anchorCtr="1">
                <a:spAutoFit/>
              </a:bodyPr>
              <a:lstStyle/>
              <a:p>
                <a:pPr algn="ctr"/>
                <a:r>
                  <a:rPr lang="de-DE" sz="1500" dirty="0">
                    <a:solidFill>
                      <a:schemeClr val="bg1"/>
                    </a:solidFill>
                  </a:rPr>
                  <a:t>1.</a:t>
                </a:r>
              </a:p>
            </p:txBody>
          </p:sp>
        </p:grpSp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xmlns="" id="{F90EB850-8C50-4CFB-8237-3F9A26C2D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55840" y="2364036"/>
              <a:ext cx="1295400" cy="238125"/>
            </a:xfrm>
            <a:prstGeom prst="rect">
              <a:avLst/>
            </a:prstGeom>
          </p:spPr>
        </p:pic>
      </p:grpSp>
      <p:pic>
        <p:nvPicPr>
          <p:cNvPr id="16" name="Inhaltsplatzhalter 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988E021F-1B53-44A4-899A-35D686A70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167" y="2899247"/>
            <a:ext cx="8146795" cy="3318461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xmlns="" id="{C925CF7A-CCD1-4C86-877E-C8AE20F205EC}"/>
              </a:ext>
            </a:extLst>
          </p:cNvPr>
          <p:cNvSpPr txBox="1"/>
          <p:nvPr/>
        </p:nvSpPr>
        <p:spPr>
          <a:xfrm>
            <a:off x="689008" y="3429000"/>
            <a:ext cx="2660400" cy="461665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txBody>
          <a:bodyPr wrap="square" rtlCol="0">
            <a:spAutoFit/>
          </a:bodyPr>
          <a:lstStyle/>
          <a:p>
            <a:r>
              <a:rPr lang="de-DE" sz="1200" dirty="0"/>
              <a:t>Bereich zur Festlegung des Anfangszustand der Fragen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xmlns="" id="{2D3DA875-B7CC-4A36-B4A5-C6F7B3BFD908}"/>
              </a:ext>
            </a:extLst>
          </p:cNvPr>
          <p:cNvSpPr txBox="1"/>
          <p:nvPr/>
        </p:nvSpPr>
        <p:spPr>
          <a:xfrm>
            <a:off x="687631" y="4605112"/>
            <a:ext cx="2661913" cy="461665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</a:rPr>
              <a:t>Übersicht über erstellte Filter + </a:t>
            </a:r>
            <a:r>
              <a:rPr lang="de-DE" sz="1200" dirty="0">
                <a:effectLst/>
                <a:latin typeface="Arial" panose="020B0604020202020204" pitchFamily="34" charset="0"/>
              </a:rPr>
              <a:t>nachträgliche Bearbeitung möglich</a:t>
            </a:r>
            <a:endParaRPr lang="de-DE" sz="14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xmlns="" id="{C18DA9E4-A939-4626-8DE2-068EF4A92AC8}"/>
              </a:ext>
            </a:extLst>
          </p:cNvPr>
          <p:cNvSpPr txBox="1"/>
          <p:nvPr/>
        </p:nvSpPr>
        <p:spPr>
          <a:xfrm>
            <a:off x="687631" y="5775623"/>
            <a:ext cx="2661777" cy="461665"/>
          </a:xfrm>
          <a:prstGeom prst="rect">
            <a:avLst/>
          </a:prstGeom>
          <a:noFill/>
          <a:ln w="19050">
            <a:solidFill>
              <a:srgbClr val="46506E"/>
            </a:solidFill>
          </a:ln>
        </p:spPr>
        <p:txBody>
          <a:bodyPr wrap="square" rtlCol="0">
            <a:spAutoFit/>
          </a:bodyPr>
          <a:lstStyle/>
          <a:p>
            <a:r>
              <a:rPr lang="de-DE" sz="1200" dirty="0"/>
              <a:t>Bereich zum Erstellen neuer Filterregeln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xmlns="" id="{C4CB664E-141A-42ED-8F03-F21190F90AD3}"/>
              </a:ext>
            </a:extLst>
          </p:cNvPr>
          <p:cNvSpPr/>
          <p:nvPr/>
        </p:nvSpPr>
        <p:spPr>
          <a:xfrm>
            <a:off x="3745167" y="3446653"/>
            <a:ext cx="8131481" cy="998943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xmlns="" id="{9F56499B-85E3-4898-9CD2-B5554CFF5C0F}"/>
              </a:ext>
            </a:extLst>
          </p:cNvPr>
          <p:cNvCxnSpPr>
            <a:cxnSpLocks/>
            <a:stCxn id="18" idx="3"/>
            <a:endCxn id="26" idx="1"/>
          </p:cNvCxnSpPr>
          <p:nvPr/>
        </p:nvCxnSpPr>
        <p:spPr>
          <a:xfrm>
            <a:off x="3349408" y="3659833"/>
            <a:ext cx="395759" cy="286292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hteck 28">
            <a:extLst>
              <a:ext uri="{FF2B5EF4-FFF2-40B4-BE49-F238E27FC236}">
                <a16:creationId xmlns:a16="http://schemas.microsoft.com/office/drawing/2014/main" xmlns="" id="{2344FEF8-DFC1-4E4B-A272-869CBAC6482C}"/>
              </a:ext>
            </a:extLst>
          </p:cNvPr>
          <p:cNvSpPr/>
          <p:nvPr/>
        </p:nvSpPr>
        <p:spPr>
          <a:xfrm>
            <a:off x="3745167" y="4526615"/>
            <a:ext cx="8139137" cy="621567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xmlns="" id="{7068AC85-3189-4B16-8A25-8E4070A40768}"/>
              </a:ext>
            </a:extLst>
          </p:cNvPr>
          <p:cNvCxnSpPr>
            <a:cxnSpLocks/>
            <a:stCxn id="21" idx="3"/>
            <a:endCxn id="29" idx="1"/>
          </p:cNvCxnSpPr>
          <p:nvPr/>
        </p:nvCxnSpPr>
        <p:spPr>
          <a:xfrm>
            <a:off x="3349544" y="4835945"/>
            <a:ext cx="395623" cy="1454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>
            <a:extLst>
              <a:ext uri="{FF2B5EF4-FFF2-40B4-BE49-F238E27FC236}">
                <a16:creationId xmlns:a16="http://schemas.microsoft.com/office/drawing/2014/main" xmlns="" id="{D913D4DD-CEC7-430B-AF8C-E4FE310ED723}"/>
              </a:ext>
            </a:extLst>
          </p:cNvPr>
          <p:cNvSpPr/>
          <p:nvPr/>
        </p:nvSpPr>
        <p:spPr>
          <a:xfrm>
            <a:off x="3745167" y="5229200"/>
            <a:ext cx="8139137" cy="723126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xmlns="" id="{C2D0B598-5D00-43A4-B51C-3677B10706E4}"/>
              </a:ext>
            </a:extLst>
          </p:cNvPr>
          <p:cNvCxnSpPr>
            <a:stCxn id="24" idx="3"/>
            <a:endCxn id="32" idx="1"/>
          </p:cNvCxnSpPr>
          <p:nvPr/>
        </p:nvCxnSpPr>
        <p:spPr>
          <a:xfrm flipV="1">
            <a:off x="3349408" y="5590763"/>
            <a:ext cx="395759" cy="415693"/>
          </a:xfrm>
          <a:prstGeom prst="straightConnector1">
            <a:avLst/>
          </a:prstGeom>
          <a:ln w="19050">
            <a:solidFill>
              <a:srgbClr val="145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>
            <a:hlinkClick r:id="rId4" action="ppaction://hlinksldjump"/>
            <a:extLst>
              <a:ext uri="{FF2B5EF4-FFF2-40B4-BE49-F238E27FC236}">
                <a16:creationId xmlns:a16="http://schemas.microsoft.com/office/drawing/2014/main" xmlns="" id="{8C3B691A-7322-46A7-AC7B-4D4A04191FFC}"/>
              </a:ext>
            </a:extLst>
          </p:cNvPr>
          <p:cNvSpPr/>
          <p:nvPr/>
        </p:nvSpPr>
        <p:spPr>
          <a:xfrm rot="16200000" flipH="1">
            <a:off x="6119693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3" name="Rechteck 12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6219C349-6D7C-46CB-86F5-5B5583E3319C}"/>
              </a:ext>
            </a:extLst>
          </p:cNvPr>
          <p:cNvSpPr/>
          <p:nvPr/>
        </p:nvSpPr>
        <p:spPr>
          <a:xfrm rot="16200000" flipH="1">
            <a:off x="5888557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37" name="Rechteck 36">
            <a:hlinkClick r:id="rId5" action="ppaction://hlinksldjump"/>
            <a:extLst>
              <a:ext uri="{FF2B5EF4-FFF2-40B4-BE49-F238E27FC236}">
                <a16:creationId xmlns:a16="http://schemas.microsoft.com/office/drawing/2014/main" xmlns="" id="{67AF058D-432B-419E-AC11-9F26A4E39228}"/>
              </a:ext>
            </a:extLst>
          </p:cNvPr>
          <p:cNvSpPr/>
          <p:nvPr/>
        </p:nvSpPr>
        <p:spPr>
          <a:xfrm rot="16200000" flipH="1">
            <a:off x="6350829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38" name="Gleichschenkliges Dreieck 37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0DADA75F-F543-4957-8630-5B4CFD8EAAC0}"/>
              </a:ext>
            </a:extLst>
          </p:cNvPr>
          <p:cNvSpPr/>
          <p:nvPr/>
        </p:nvSpPr>
        <p:spPr>
          <a:xfrm rot="5400000">
            <a:off x="6536964" y="65358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xmlns="" id="{F3644B2C-8F5D-4603-A846-A09CEEA57B6D}"/>
              </a:ext>
            </a:extLst>
          </p:cNvPr>
          <p:cNvSpPr/>
          <p:nvPr/>
        </p:nvSpPr>
        <p:spPr>
          <a:xfrm rot="16200000" flipH="1">
            <a:off x="5657422" y="6490800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75" name="Gruppieren 74">
            <a:extLst>
              <a:ext uri="{FF2B5EF4-FFF2-40B4-BE49-F238E27FC236}">
                <a16:creationId xmlns:a16="http://schemas.microsoft.com/office/drawing/2014/main" xmlns="" id="{6BC58A13-D794-45AC-B6D7-6E858D3C7FEE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76" name="Textfeld 75">
              <a:extLst>
                <a:ext uri="{FF2B5EF4-FFF2-40B4-BE49-F238E27FC236}">
                  <a16:creationId xmlns:a16="http://schemas.microsoft.com/office/drawing/2014/main" xmlns="" id="{2048EA5B-7E5F-4978-89B2-48CD88587731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95 bis 98</a:t>
              </a:r>
              <a:endParaRPr lang="de-DE" sz="1200" dirty="0"/>
            </a:p>
          </p:txBody>
        </p:sp>
        <p:pic>
          <p:nvPicPr>
            <p:cNvPr id="77" name="Grafik 76" descr="Geöffnetes Buch">
              <a:hlinkClick r:id="rId6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CD39FDDB-4604-4EEF-8125-1C3170801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78" name="Menu: Kontakt">
            <a:hlinkClick r:id="rId9" action="ppaction://hlinksldjump"/>
            <a:extLst>
              <a:ext uri="{FF2B5EF4-FFF2-40B4-BE49-F238E27FC236}">
                <a16:creationId xmlns:a16="http://schemas.microsoft.com/office/drawing/2014/main" xmlns="" id="{4163CD91-9E7A-4D79-8A70-862237302752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79" name="Menu: Beispiel">
            <a:hlinkClick r:id="rId10" action="ppaction://hlinksldjump"/>
            <a:extLst>
              <a:ext uri="{FF2B5EF4-FFF2-40B4-BE49-F238E27FC236}">
                <a16:creationId xmlns:a16="http://schemas.microsoft.com/office/drawing/2014/main" xmlns="" id="{EBE298B9-4BB4-40C2-8358-5C856DA627C4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80" name="Menu: Filter">
            <a:hlinkClick r:id="rId11" action="ppaction://hlinksldjump"/>
            <a:extLst>
              <a:ext uri="{FF2B5EF4-FFF2-40B4-BE49-F238E27FC236}">
                <a16:creationId xmlns:a16="http://schemas.microsoft.com/office/drawing/2014/main" xmlns="" id="{91597584-4368-4941-9C30-9CEEE63F67EC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6"/>
                </a:solidFill>
              </a:rPr>
              <a:t>Filter</a:t>
            </a:r>
          </a:p>
        </p:txBody>
      </p:sp>
      <p:sp>
        <p:nvSpPr>
          <p:cNvPr id="81" name="Menu: Mussfragen">
            <a:hlinkClick r:id="rId12" action="ppaction://hlinksldjump"/>
            <a:extLst>
              <a:ext uri="{FF2B5EF4-FFF2-40B4-BE49-F238E27FC236}">
                <a16:creationId xmlns:a16="http://schemas.microsoft.com/office/drawing/2014/main" xmlns="" id="{B9D12EF1-F385-4D19-8589-A2E8BDECF10E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82" name="Menu: Optische Gestaltung">
            <a:hlinkClick r:id="rId13" action="ppaction://hlinksldjump"/>
            <a:extLst>
              <a:ext uri="{FF2B5EF4-FFF2-40B4-BE49-F238E27FC236}">
                <a16:creationId xmlns:a16="http://schemas.microsoft.com/office/drawing/2014/main" xmlns="" id="{BFFB808E-F477-4DF0-AEB5-FAD9437191F0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83" name="Menu: Fragen">
            <a:extLst>
              <a:ext uri="{FF2B5EF4-FFF2-40B4-BE49-F238E27FC236}">
                <a16:creationId xmlns:a16="http://schemas.microsoft.com/office/drawing/2014/main" xmlns="" id="{A1E8C551-42D2-422F-AC5C-B6A645D8D0BC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84" name="Rechteck 83">
              <a:extLst>
                <a:ext uri="{FF2B5EF4-FFF2-40B4-BE49-F238E27FC236}">
                  <a16:creationId xmlns:a16="http://schemas.microsoft.com/office/drawing/2014/main" xmlns="" id="{85B9FEEB-E8A8-40B2-BBA9-57BC892B7C25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85" name="Gleichschenkliges Dreieck 84">
              <a:extLst>
                <a:ext uri="{FF2B5EF4-FFF2-40B4-BE49-F238E27FC236}">
                  <a16:creationId xmlns:a16="http://schemas.microsoft.com/office/drawing/2014/main" xmlns="" id="{FD7F19E7-3D0C-402F-AA12-937FEBA65A52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86" name="Menu: Freitext">
            <a:hlinkClick r:id="rId14" action="ppaction://hlinksldjump"/>
            <a:extLst>
              <a:ext uri="{FF2B5EF4-FFF2-40B4-BE49-F238E27FC236}">
                <a16:creationId xmlns:a16="http://schemas.microsoft.com/office/drawing/2014/main" xmlns="" id="{C2F716DC-3600-4CB6-99D5-BB521245ED66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87" name="Menu: Fragengruppen">
            <a:hlinkClick r:id="rId15" action="ppaction://hlinksldjump"/>
            <a:extLst>
              <a:ext uri="{FF2B5EF4-FFF2-40B4-BE49-F238E27FC236}">
                <a16:creationId xmlns:a16="http://schemas.microsoft.com/office/drawing/2014/main" xmlns="" id="{3975E370-35CF-4E59-AFDB-DD1CC76338DF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88" name="Menu: Workflow">
            <a:hlinkClick r:id="rId16" action="ppaction://hlinksldjump"/>
            <a:extLst>
              <a:ext uri="{FF2B5EF4-FFF2-40B4-BE49-F238E27FC236}">
                <a16:creationId xmlns:a16="http://schemas.microsoft.com/office/drawing/2014/main" xmlns="" id="{C4095BF5-6BBE-49E8-8912-3F6AF0E5EC98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89" name="Menu: Editorsteuerung">
            <a:hlinkClick r:id="rId6" action="ppaction://hlinksldjump"/>
            <a:extLst>
              <a:ext uri="{FF2B5EF4-FFF2-40B4-BE49-F238E27FC236}">
                <a16:creationId xmlns:a16="http://schemas.microsoft.com/office/drawing/2014/main" xmlns="" id="{BCDE51AA-DC4E-4DF3-83E2-B59A983F5D8F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90" name="Menu: Vorwort">
            <a:hlinkClick r:id="rId17" action="ppaction://hlinksldjump"/>
            <a:extLst>
              <a:ext uri="{FF2B5EF4-FFF2-40B4-BE49-F238E27FC236}">
                <a16:creationId xmlns:a16="http://schemas.microsoft.com/office/drawing/2014/main" xmlns="" id="{F700033D-A13C-436F-8BF6-BB5329FAD1E9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9" name="Untermenu: Fragen2">
            <a:extLst>
              <a:ext uri="{FF2B5EF4-FFF2-40B4-BE49-F238E27FC236}">
                <a16:creationId xmlns:a16="http://schemas.microsoft.com/office/drawing/2014/main" xmlns="" id="{7B0D5664-94BF-4BB0-944A-4254C0B78563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41" name="Form">
              <a:extLst>
                <a:ext uri="{FF2B5EF4-FFF2-40B4-BE49-F238E27FC236}">
                  <a16:creationId xmlns:a16="http://schemas.microsoft.com/office/drawing/2014/main" xmlns="" id="{BE17CBA7-2C5C-4062-9B6F-2FE3EE1478DC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Sonstige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0E27C741-768B-413B-8815-DCF91474876C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44" name="MC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BA9292B0-44FD-48F5-B30C-2B8260D33A41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45" name="SC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1372C92A-7377-4F21-A38D-2A9F803A13CD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46" name="Segmentierte O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F5B20B86-E4DC-4FD2-B690-3A3DC84EE916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47" name="OF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11ACA3D3-909C-44AA-A3CF-3B941F891656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48" name="Skalen+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F53BF1E3-C8C6-46C4-AA48-DF2C991C6ECC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49" name="Skal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81BD16D6-64A7-4A4D-A13C-782EB0F18A09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50" name="Hinzufüg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E8A01F71-DC9B-4C1D-BD5E-DC7EFF6F5F3D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51" name="Bearbeiten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4F949E56-8622-47A4-B2A8-431E4288393B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52" name="Sonstige">
              <a:hlinkClick r:id="rId27" action="ppaction://hlinksldjump"/>
              <a:extLst>
                <a:ext uri="{FF2B5EF4-FFF2-40B4-BE49-F238E27FC236}">
                  <a16:creationId xmlns:a16="http://schemas.microsoft.com/office/drawing/2014/main" xmlns="" id="{81342093-49B7-4BA4-9BF3-6A552E8FC5BD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53" name="Untermenu: Fragen - Kreuz" descr="Schließen">
            <a:extLst>
              <a:ext uri="{FF2B5EF4-FFF2-40B4-BE49-F238E27FC236}">
                <a16:creationId xmlns:a16="http://schemas.microsoft.com/office/drawing/2014/main" xmlns="" id="{3C0B6F44-F2D7-4517-8998-9C8038FCA87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54" name="Untermenu: Fragen1">
            <a:extLst>
              <a:ext uri="{FF2B5EF4-FFF2-40B4-BE49-F238E27FC236}">
                <a16:creationId xmlns:a16="http://schemas.microsoft.com/office/drawing/2014/main" xmlns="" id="{8B441DC2-9E65-4887-8711-1367B5AA2CAE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xmlns="" id="{991BB099-DD58-484B-8A4C-E84479B0E1BB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56" name="Fragen">
              <a:extLst>
                <a:ext uri="{FF2B5EF4-FFF2-40B4-BE49-F238E27FC236}">
                  <a16:creationId xmlns:a16="http://schemas.microsoft.com/office/drawing/2014/main" xmlns="" id="{4B0C3108-34F3-4A42-B042-164D8C4CDF15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57" name="Gleichschenkliges Dreieck 56">
              <a:extLst>
                <a:ext uri="{FF2B5EF4-FFF2-40B4-BE49-F238E27FC236}">
                  <a16:creationId xmlns:a16="http://schemas.microsoft.com/office/drawing/2014/main" xmlns="" id="{C5EF2877-4F8A-4083-828E-9C6195EE1DAC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927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06BA625-33A9-4D5D-A40D-C5E76865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Filterregeln - Grundeinstellungen bearbeiten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4ECEBAB7-3EB7-4754-BA6A-D9CD163D6B58}"/>
              </a:ext>
            </a:extLst>
          </p:cNvPr>
          <p:cNvGrpSpPr/>
          <p:nvPr/>
        </p:nvGrpSpPr>
        <p:grpSpPr>
          <a:xfrm>
            <a:off x="300038" y="2251307"/>
            <a:ext cx="3144312" cy="646331"/>
            <a:chOff x="297519" y="4419918"/>
            <a:chExt cx="3144312" cy="646331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xmlns="" id="{9E0782DE-F945-4816-9F3C-A76F5BBC264B}"/>
                </a:ext>
              </a:extLst>
            </p:cNvPr>
            <p:cNvSpPr txBox="1"/>
            <p:nvPr/>
          </p:nvSpPr>
          <p:spPr>
            <a:xfrm>
              <a:off x="687741" y="4419918"/>
              <a:ext cx="2754090" cy="646331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Dialog zum Bearbeiten der Grundeinstellungen öffnen: </a:t>
              </a:r>
              <a:r>
                <a:rPr lang="de-DE" sz="1200" dirty="0"/>
                <a:t>Klick auf [Bearbeiten] </a:t>
              </a: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xmlns="" id="{2735D9C4-B4B1-4B0B-9A94-A7D46BBFEA11}"/>
                </a:ext>
              </a:extLst>
            </p:cNvPr>
            <p:cNvSpPr txBox="1"/>
            <p:nvPr/>
          </p:nvSpPr>
          <p:spPr>
            <a:xfrm>
              <a:off x="297519" y="4500083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pic>
        <p:nvPicPr>
          <p:cNvPr id="16" name="Inhaltsplatzhalter 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988E021F-1B53-44A4-899A-35D686A703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600"/>
          <a:stretch/>
        </p:blipFill>
        <p:spPr>
          <a:xfrm>
            <a:off x="3745167" y="2241550"/>
            <a:ext cx="8146795" cy="1340651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xmlns="" id="{C4CB664E-141A-42ED-8F03-F21190F90AD3}"/>
              </a:ext>
            </a:extLst>
          </p:cNvPr>
          <p:cNvSpPr/>
          <p:nvPr/>
        </p:nvSpPr>
        <p:spPr>
          <a:xfrm>
            <a:off x="11308080" y="3098800"/>
            <a:ext cx="520700" cy="187960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xmlns="" id="{82FEACAF-E049-412D-ABA4-F553491FB04C}"/>
              </a:ext>
            </a:extLst>
          </p:cNvPr>
          <p:cNvGrpSpPr/>
          <p:nvPr/>
        </p:nvGrpSpPr>
        <p:grpSpPr>
          <a:xfrm>
            <a:off x="3745167" y="3789040"/>
            <a:ext cx="8145960" cy="2424596"/>
            <a:chOff x="3736409" y="3552435"/>
            <a:chExt cx="8145960" cy="2424596"/>
          </a:xfrm>
        </p:grpSpPr>
        <p:pic>
          <p:nvPicPr>
            <p:cNvPr id="4" name="Grafik 3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xmlns="" id="{8CF9B7C5-6D82-4E48-B5CF-BBC572AB32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5619"/>
            <a:stretch/>
          </p:blipFill>
          <p:spPr>
            <a:xfrm>
              <a:off x="3745167" y="3552435"/>
              <a:ext cx="8137202" cy="203680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9" name="Grafik 8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xmlns="" id="{F747EAA7-2E3D-4E16-91A9-AC0BA2449E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1268"/>
            <a:stretch/>
          </p:blipFill>
          <p:spPr>
            <a:xfrm>
              <a:off x="3736409" y="5575852"/>
              <a:ext cx="8145960" cy="40117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xmlns="" id="{518094D2-2FEF-4D66-BBCC-EB7E81DD0CB9}"/>
              </a:ext>
            </a:extLst>
          </p:cNvPr>
          <p:cNvSpPr/>
          <p:nvPr/>
        </p:nvSpPr>
        <p:spPr>
          <a:xfrm>
            <a:off x="3733800" y="3745167"/>
            <a:ext cx="8166085" cy="24862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xmlns="" id="{263B218E-EFE9-46FA-8186-F5F94C714A36}"/>
              </a:ext>
            </a:extLst>
          </p:cNvPr>
          <p:cNvCxnSpPr>
            <a:cxnSpLocks/>
            <a:stCxn id="7" idx="3"/>
            <a:endCxn id="26" idx="1"/>
          </p:cNvCxnSpPr>
          <p:nvPr/>
        </p:nvCxnSpPr>
        <p:spPr>
          <a:xfrm>
            <a:off x="3444350" y="2574473"/>
            <a:ext cx="7863730" cy="618307"/>
          </a:xfrm>
          <a:prstGeom prst="straightConnector1">
            <a:avLst/>
          </a:prstGeom>
          <a:ln w="19050">
            <a:solidFill>
              <a:srgbClr val="F08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uppieren 29">
            <a:extLst>
              <a:ext uri="{FF2B5EF4-FFF2-40B4-BE49-F238E27FC236}">
                <a16:creationId xmlns:a16="http://schemas.microsoft.com/office/drawing/2014/main" xmlns="" id="{67933E5E-0C3A-4F0A-A9E4-1159DEC2C235}"/>
              </a:ext>
            </a:extLst>
          </p:cNvPr>
          <p:cNvGrpSpPr/>
          <p:nvPr/>
        </p:nvGrpSpPr>
        <p:grpSpPr>
          <a:xfrm>
            <a:off x="300038" y="3422002"/>
            <a:ext cx="3144312" cy="646331"/>
            <a:chOff x="297519" y="4419918"/>
            <a:chExt cx="3144312" cy="646331"/>
          </a:xfrm>
        </p:grpSpPr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xmlns="" id="{D45FE787-D8AF-420C-856F-0CBDCC83BDA8}"/>
                </a:ext>
              </a:extLst>
            </p:cNvPr>
            <p:cNvSpPr txBox="1"/>
            <p:nvPr/>
          </p:nvSpPr>
          <p:spPr>
            <a:xfrm>
              <a:off x="687741" y="4419918"/>
              <a:ext cx="2754090" cy="646331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Anfangszustand für bestimmte Elemente auswählen: </a:t>
              </a:r>
              <a:r>
                <a:rPr lang="de-DE" sz="1200" dirty="0"/>
                <a:t>Auswahl über Drop-Down-Liste </a:t>
              </a:r>
              <a:endParaRPr lang="de-DE" sz="1500" dirty="0"/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xmlns="" id="{DDD74347-4C0A-44FF-B99B-1148660AD82F}"/>
                </a:ext>
              </a:extLst>
            </p:cNvPr>
            <p:cNvSpPr txBox="1"/>
            <p:nvPr/>
          </p:nvSpPr>
          <p:spPr>
            <a:xfrm>
              <a:off x="297519" y="4500083"/>
              <a:ext cx="485088" cy="486000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xmlns="" id="{C5CEC37E-35FE-4805-9960-C5B11869AA4E}"/>
              </a:ext>
            </a:extLst>
          </p:cNvPr>
          <p:cNvGrpSpPr/>
          <p:nvPr/>
        </p:nvGrpSpPr>
        <p:grpSpPr>
          <a:xfrm>
            <a:off x="300038" y="4592697"/>
            <a:ext cx="3144312" cy="646331"/>
            <a:chOff x="297519" y="4419918"/>
            <a:chExt cx="3144312" cy="646331"/>
          </a:xfrm>
        </p:grpSpPr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xmlns="" id="{973A37D2-0EF4-45AA-9CB3-21C0BDDFFE5B}"/>
                </a:ext>
              </a:extLst>
            </p:cNvPr>
            <p:cNvSpPr txBox="1"/>
            <p:nvPr/>
          </p:nvSpPr>
          <p:spPr>
            <a:xfrm>
              <a:off x="687741" y="4419918"/>
              <a:ext cx="2754090" cy="646331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Elemente, für welche der neue Anfangszustand gilt, auswählen: </a:t>
              </a:r>
              <a:r>
                <a:rPr lang="de-DE" sz="1200" dirty="0"/>
                <a:t>Entsprechende Elemente anklicken</a:t>
              </a:r>
              <a:endParaRPr lang="de-DE" sz="1500" dirty="0"/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xmlns="" id="{ED2F2E64-8521-4F22-915A-D6ADEEC4FBCD}"/>
                </a:ext>
              </a:extLst>
            </p:cNvPr>
            <p:cNvSpPr txBox="1"/>
            <p:nvPr/>
          </p:nvSpPr>
          <p:spPr>
            <a:xfrm>
              <a:off x="297519" y="4500083"/>
              <a:ext cx="485088" cy="486000"/>
            </a:xfrm>
            <a:prstGeom prst="ellipse">
              <a:avLst/>
            </a:prstGeom>
            <a:solidFill>
              <a:srgbClr val="008965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xmlns="" id="{37F0A6A8-3B51-4D0D-96E3-AA3E0C9B8157}"/>
              </a:ext>
            </a:extLst>
          </p:cNvPr>
          <p:cNvGrpSpPr/>
          <p:nvPr/>
        </p:nvGrpSpPr>
        <p:grpSpPr>
          <a:xfrm>
            <a:off x="300038" y="5752271"/>
            <a:ext cx="3144312" cy="486000"/>
            <a:chOff x="297519" y="4423309"/>
            <a:chExt cx="3144312" cy="486000"/>
          </a:xfrm>
        </p:grpSpPr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xmlns="" id="{DC374018-3B75-4577-A9DB-59602386FD6A}"/>
                </a:ext>
              </a:extLst>
            </p:cNvPr>
            <p:cNvSpPr txBox="1"/>
            <p:nvPr/>
          </p:nvSpPr>
          <p:spPr>
            <a:xfrm>
              <a:off x="687741" y="4432309"/>
              <a:ext cx="2754090" cy="468000"/>
            </a:xfrm>
            <a:prstGeom prst="rect">
              <a:avLst/>
            </a:prstGeom>
            <a:noFill/>
            <a:ln w="19050">
              <a:solidFill>
                <a:srgbClr val="145F7D"/>
              </a:solidFill>
            </a:ln>
          </p:spPr>
          <p:txBody>
            <a:bodyPr wrap="square" lIns="144000" rtlCol="0">
              <a:noAutofit/>
            </a:bodyPr>
            <a:lstStyle/>
            <a:p>
              <a:r>
                <a:rPr lang="de-DE" sz="1200" b="1" dirty="0"/>
                <a:t>Einstellungen übernehmen: </a:t>
              </a:r>
            </a:p>
            <a:p>
              <a:r>
                <a:rPr lang="de-DE" sz="1200" dirty="0"/>
                <a:t>Klick auf [Speichern]</a:t>
              </a:r>
              <a:endParaRPr lang="de-DE" sz="1500" dirty="0"/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xmlns="" id="{DB785DFB-7AFD-4457-82B4-E674E4135E14}"/>
                </a:ext>
              </a:extLst>
            </p:cNvPr>
            <p:cNvSpPr txBox="1"/>
            <p:nvPr/>
          </p:nvSpPr>
          <p:spPr>
            <a:xfrm>
              <a:off x="297519" y="4423309"/>
              <a:ext cx="485088" cy="486000"/>
            </a:xfrm>
            <a:prstGeom prst="ellipse">
              <a:avLst/>
            </a:prstGeom>
            <a:solidFill>
              <a:srgbClr val="145F7D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4.</a:t>
              </a:r>
            </a:p>
          </p:txBody>
        </p:sp>
      </p:grpSp>
      <p:sp>
        <p:nvSpPr>
          <p:cNvPr id="13" name="Rechteck 12">
            <a:extLst>
              <a:ext uri="{FF2B5EF4-FFF2-40B4-BE49-F238E27FC236}">
                <a16:creationId xmlns:a16="http://schemas.microsoft.com/office/drawing/2014/main" xmlns="" id="{549D84E6-EF97-44E7-9664-78264DBC9D91}"/>
              </a:ext>
            </a:extLst>
          </p:cNvPr>
          <p:cNvSpPr/>
          <p:nvPr/>
        </p:nvSpPr>
        <p:spPr>
          <a:xfrm>
            <a:off x="6913880" y="5157192"/>
            <a:ext cx="1097280" cy="258088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xmlns="" id="{775D2040-0371-406B-A0EB-3990993FCBF7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3444350" y="3745168"/>
            <a:ext cx="3469530" cy="1538307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hteck 41">
            <a:extLst>
              <a:ext uri="{FF2B5EF4-FFF2-40B4-BE49-F238E27FC236}">
                <a16:creationId xmlns:a16="http://schemas.microsoft.com/office/drawing/2014/main" xmlns="" id="{24B57E38-5760-4402-869B-94F2348D47D8}"/>
              </a:ext>
            </a:extLst>
          </p:cNvPr>
          <p:cNvSpPr/>
          <p:nvPr/>
        </p:nvSpPr>
        <p:spPr>
          <a:xfrm>
            <a:off x="3753924" y="5467062"/>
            <a:ext cx="8117718" cy="385091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xmlns="" id="{C5A1236E-C642-4415-A149-8739C5A40366}"/>
              </a:ext>
            </a:extLst>
          </p:cNvPr>
          <p:cNvCxnSpPr>
            <a:cxnSpLocks/>
            <a:stCxn id="37" idx="3"/>
            <a:endCxn id="42" idx="1"/>
          </p:cNvCxnSpPr>
          <p:nvPr/>
        </p:nvCxnSpPr>
        <p:spPr>
          <a:xfrm>
            <a:off x="3444350" y="4915863"/>
            <a:ext cx="309574" cy="743745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hteck 48">
            <a:extLst>
              <a:ext uri="{FF2B5EF4-FFF2-40B4-BE49-F238E27FC236}">
                <a16:creationId xmlns:a16="http://schemas.microsoft.com/office/drawing/2014/main" xmlns="" id="{351ADFB9-8B87-4DB3-AD74-A7A51E5BF08E}"/>
              </a:ext>
            </a:extLst>
          </p:cNvPr>
          <p:cNvSpPr/>
          <p:nvPr/>
        </p:nvSpPr>
        <p:spPr>
          <a:xfrm>
            <a:off x="3753924" y="6009640"/>
            <a:ext cx="678375" cy="190500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xmlns="" id="{CD85D129-3738-4756-BDCE-3E7E75DAF0A7}"/>
              </a:ext>
            </a:extLst>
          </p:cNvPr>
          <p:cNvCxnSpPr>
            <a:cxnSpLocks/>
            <a:stCxn id="40" idx="3"/>
            <a:endCxn id="49" idx="1"/>
          </p:cNvCxnSpPr>
          <p:nvPr/>
        </p:nvCxnSpPr>
        <p:spPr>
          <a:xfrm>
            <a:off x="3444350" y="5995271"/>
            <a:ext cx="309574" cy="109619"/>
          </a:xfrm>
          <a:prstGeom prst="straightConnector1">
            <a:avLst/>
          </a:prstGeom>
          <a:ln w="19050">
            <a:solidFill>
              <a:srgbClr val="145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2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8FB39053-47A6-437B-AE29-EACC9A0A2871}"/>
              </a:ext>
            </a:extLst>
          </p:cNvPr>
          <p:cNvSpPr/>
          <p:nvPr/>
        </p:nvSpPr>
        <p:spPr>
          <a:xfrm rot="16200000" flipH="1">
            <a:off x="6119693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5A3E2D6F-B5E7-459A-98EB-D80E912B68A4}"/>
              </a:ext>
            </a:extLst>
          </p:cNvPr>
          <p:cNvSpPr/>
          <p:nvPr/>
        </p:nvSpPr>
        <p:spPr>
          <a:xfrm rot="16200000" flipH="1">
            <a:off x="5888557" y="6490800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1" name="Rechteck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6A93663A-10AD-465E-8B2C-A459EE753EEC}"/>
              </a:ext>
            </a:extLst>
          </p:cNvPr>
          <p:cNvSpPr/>
          <p:nvPr/>
        </p:nvSpPr>
        <p:spPr>
          <a:xfrm rot="16200000" flipH="1">
            <a:off x="6350829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5" name="Gleichschenkliges Dreieck 14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B6A31B43-17CC-4CC1-A37B-BF6725C49294}"/>
              </a:ext>
            </a:extLst>
          </p:cNvPr>
          <p:cNvSpPr/>
          <p:nvPr/>
        </p:nvSpPr>
        <p:spPr>
          <a:xfrm rot="5400000">
            <a:off x="6536964" y="65358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7" name="Gleichschenkliges Dreieck 1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C7FD5130-6E67-4D75-B9AB-4065C186E9B9}"/>
              </a:ext>
            </a:extLst>
          </p:cNvPr>
          <p:cNvSpPr/>
          <p:nvPr/>
        </p:nvSpPr>
        <p:spPr>
          <a:xfrm rot="16200000" flipH="1">
            <a:off x="5471288" y="65358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8" name="Rechteck 1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3632213F-ED64-4D5D-930F-C39F0ABE0370}"/>
              </a:ext>
            </a:extLst>
          </p:cNvPr>
          <p:cNvSpPr/>
          <p:nvPr/>
        </p:nvSpPr>
        <p:spPr>
          <a:xfrm rot="16200000" flipH="1">
            <a:off x="5657422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76" name="Gruppieren 75">
            <a:extLst>
              <a:ext uri="{FF2B5EF4-FFF2-40B4-BE49-F238E27FC236}">
                <a16:creationId xmlns:a16="http://schemas.microsoft.com/office/drawing/2014/main" xmlns="" id="{EDC63A2F-87EA-4DB0-9197-A6796B09C293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77" name="Textfeld 76">
              <a:extLst>
                <a:ext uri="{FF2B5EF4-FFF2-40B4-BE49-F238E27FC236}">
                  <a16:creationId xmlns:a16="http://schemas.microsoft.com/office/drawing/2014/main" xmlns="" id="{B146B89D-6FDB-4504-9ED0-1AE705AE1445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95 bis 98</a:t>
              </a:r>
              <a:endParaRPr lang="de-DE" sz="1200" dirty="0"/>
            </a:p>
          </p:txBody>
        </p:sp>
        <p:pic>
          <p:nvPicPr>
            <p:cNvPr id="78" name="Grafik 77" descr="Geöffnetes Buch">
              <a:hlinkClick r:id="rId5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8890403A-3CBB-43C4-85DA-86F083854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79" name="Menu: Kontakt">
            <a:hlinkClick r:id="rId8" action="ppaction://hlinksldjump"/>
            <a:extLst>
              <a:ext uri="{FF2B5EF4-FFF2-40B4-BE49-F238E27FC236}">
                <a16:creationId xmlns:a16="http://schemas.microsoft.com/office/drawing/2014/main" xmlns="" id="{D2E76B94-B4E9-4455-BD3B-134CEDB7B1BC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80" name="Menu: Beispiel">
            <a:hlinkClick r:id="rId9" action="ppaction://hlinksldjump"/>
            <a:extLst>
              <a:ext uri="{FF2B5EF4-FFF2-40B4-BE49-F238E27FC236}">
                <a16:creationId xmlns:a16="http://schemas.microsoft.com/office/drawing/2014/main" xmlns="" id="{39F2F63E-AC14-418D-BFAE-57CEFDAD63B5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81" name="Menu: Filter">
            <a:hlinkClick r:id="rId10" action="ppaction://hlinksldjump"/>
            <a:extLst>
              <a:ext uri="{FF2B5EF4-FFF2-40B4-BE49-F238E27FC236}">
                <a16:creationId xmlns:a16="http://schemas.microsoft.com/office/drawing/2014/main" xmlns="" id="{83894439-80BD-44D0-BE98-138477C99DC0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6"/>
                </a:solidFill>
              </a:rPr>
              <a:t>Filter</a:t>
            </a:r>
          </a:p>
        </p:txBody>
      </p:sp>
      <p:sp>
        <p:nvSpPr>
          <p:cNvPr id="82" name="Menu: Mussfragen">
            <a:hlinkClick r:id="rId11" action="ppaction://hlinksldjump"/>
            <a:extLst>
              <a:ext uri="{FF2B5EF4-FFF2-40B4-BE49-F238E27FC236}">
                <a16:creationId xmlns:a16="http://schemas.microsoft.com/office/drawing/2014/main" xmlns="" id="{35ABA9A3-AC7D-46FC-A9DA-ECE758B13C32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83" name="Menu: Optische Gestaltung">
            <a:hlinkClick r:id="rId12" action="ppaction://hlinksldjump"/>
            <a:extLst>
              <a:ext uri="{FF2B5EF4-FFF2-40B4-BE49-F238E27FC236}">
                <a16:creationId xmlns:a16="http://schemas.microsoft.com/office/drawing/2014/main" xmlns="" id="{455266A5-6EC7-4C16-80CF-6448B67BD448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84" name="Menu: Fragen">
            <a:extLst>
              <a:ext uri="{FF2B5EF4-FFF2-40B4-BE49-F238E27FC236}">
                <a16:creationId xmlns:a16="http://schemas.microsoft.com/office/drawing/2014/main" xmlns="" id="{9214C40E-D4BF-4EB6-9422-CA65ADA36696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85" name="Rechteck 84">
              <a:extLst>
                <a:ext uri="{FF2B5EF4-FFF2-40B4-BE49-F238E27FC236}">
                  <a16:creationId xmlns:a16="http://schemas.microsoft.com/office/drawing/2014/main" xmlns="" id="{AA60770B-A40B-4EB9-AC4F-02BC63DA8D21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86" name="Gleichschenkliges Dreieck 85">
              <a:extLst>
                <a:ext uri="{FF2B5EF4-FFF2-40B4-BE49-F238E27FC236}">
                  <a16:creationId xmlns:a16="http://schemas.microsoft.com/office/drawing/2014/main" xmlns="" id="{3A3BB4D6-0F9D-44A9-9D05-F83DA2EFB15C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87" name="Menu: Freitext">
            <a:hlinkClick r:id="rId13" action="ppaction://hlinksldjump"/>
            <a:extLst>
              <a:ext uri="{FF2B5EF4-FFF2-40B4-BE49-F238E27FC236}">
                <a16:creationId xmlns:a16="http://schemas.microsoft.com/office/drawing/2014/main" xmlns="" id="{CDC2C28B-5ACB-4DDA-ACC0-6E29B0A8CC9B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88" name="Menu: Fragengruppen">
            <a:hlinkClick r:id="rId14" action="ppaction://hlinksldjump"/>
            <a:extLst>
              <a:ext uri="{FF2B5EF4-FFF2-40B4-BE49-F238E27FC236}">
                <a16:creationId xmlns:a16="http://schemas.microsoft.com/office/drawing/2014/main" xmlns="" id="{A929CBE4-D7CE-42A2-9B4F-996A52D62243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89" name="Menu: Workflow">
            <a:hlinkClick r:id="rId15" action="ppaction://hlinksldjump"/>
            <a:extLst>
              <a:ext uri="{FF2B5EF4-FFF2-40B4-BE49-F238E27FC236}">
                <a16:creationId xmlns:a16="http://schemas.microsoft.com/office/drawing/2014/main" xmlns="" id="{0D8D6206-C8BA-428E-BA29-013B3AB70936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90" name="Menu: Editorsteuerung">
            <a:hlinkClick r:id="rId5" action="ppaction://hlinksldjump"/>
            <a:extLst>
              <a:ext uri="{FF2B5EF4-FFF2-40B4-BE49-F238E27FC236}">
                <a16:creationId xmlns:a16="http://schemas.microsoft.com/office/drawing/2014/main" xmlns="" id="{C8CF51CA-CEF8-4707-B4DB-237C26012CB1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91" name="Menu: Vorwort">
            <a:hlinkClick r:id="rId16" action="ppaction://hlinksldjump"/>
            <a:extLst>
              <a:ext uri="{FF2B5EF4-FFF2-40B4-BE49-F238E27FC236}">
                <a16:creationId xmlns:a16="http://schemas.microsoft.com/office/drawing/2014/main" xmlns="" id="{7A2C22BD-3E36-408D-B10D-F30CE5587BDD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C165563D-7593-4AF6-AC71-0E7CCBE95DBF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60054" r="27808" b="31870"/>
          <a:stretch/>
        </p:blipFill>
        <p:spPr>
          <a:xfrm>
            <a:off x="3765293" y="5477163"/>
            <a:ext cx="5419469" cy="342553"/>
          </a:xfrm>
          <a:prstGeom prst="rect">
            <a:avLst/>
          </a:prstGeom>
        </p:spPr>
      </p:pic>
      <p:grpSp>
        <p:nvGrpSpPr>
          <p:cNvPr id="51" name="Untermenu: Fragen2">
            <a:extLst>
              <a:ext uri="{FF2B5EF4-FFF2-40B4-BE49-F238E27FC236}">
                <a16:creationId xmlns:a16="http://schemas.microsoft.com/office/drawing/2014/main" xmlns="" id="{1D0E0947-B965-4CCE-BF4D-871F8A3BCE2E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53" name="Form">
              <a:extLst>
                <a:ext uri="{FF2B5EF4-FFF2-40B4-BE49-F238E27FC236}">
                  <a16:creationId xmlns:a16="http://schemas.microsoft.com/office/drawing/2014/main" xmlns="" id="{CC090687-F546-415C-B30E-33AB039030EE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Sonstige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3B678041-0E59-4F56-82B6-FBD1AC00C15A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55" name="MC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797EFF1D-8A74-4681-8758-D7EBD2816677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56" name="SC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D190D257-8858-4797-BCAB-4E679F6543D3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57" name="Segmentierte O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DB3A9E8E-D753-4683-9561-63972EE193FA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58" name="OF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82612798-B9AD-477E-A183-9BF54F2A6305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59" name="Skalen+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CB5910EC-82EE-4E90-AEDF-BBC7BC46107E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60" name="Skal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47828E0B-F217-4BBE-BC00-F60BF6276A5E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61" name="Hinzufüg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53A34D5D-61B1-48CB-AE73-125E2D002D16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62" name="Bearbeiten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3D46834B-5571-42E3-ADD6-FCE5B21D461D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63" name="Sonstige">
              <a:hlinkClick r:id="rId27" action="ppaction://hlinksldjump"/>
              <a:extLst>
                <a:ext uri="{FF2B5EF4-FFF2-40B4-BE49-F238E27FC236}">
                  <a16:creationId xmlns:a16="http://schemas.microsoft.com/office/drawing/2014/main" xmlns="" id="{9C0BD4CC-463C-4A03-94DC-20B0C457E8E4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64" name="Untermenu: Fragen - Kreuz" descr="Schließen">
            <a:extLst>
              <a:ext uri="{FF2B5EF4-FFF2-40B4-BE49-F238E27FC236}">
                <a16:creationId xmlns:a16="http://schemas.microsoft.com/office/drawing/2014/main" xmlns="" id="{1A3FD8BE-8506-4C5D-B12D-4BCB0BE4B75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65" name="Untermenu: Fragen1">
            <a:extLst>
              <a:ext uri="{FF2B5EF4-FFF2-40B4-BE49-F238E27FC236}">
                <a16:creationId xmlns:a16="http://schemas.microsoft.com/office/drawing/2014/main" xmlns="" id="{3B1897C6-7CC0-4EBA-BC6D-52DBA2EA65D5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xmlns="" id="{A432F778-CB48-4DA6-8B9A-1F60B8FB02B7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67" name="Fragen">
              <a:extLst>
                <a:ext uri="{FF2B5EF4-FFF2-40B4-BE49-F238E27FC236}">
                  <a16:creationId xmlns:a16="http://schemas.microsoft.com/office/drawing/2014/main" xmlns="" id="{5BA16D9C-7486-41C4-882C-ECEBFFA4344B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68" name="Gleichschenkliges Dreieck 67">
              <a:extLst>
                <a:ext uri="{FF2B5EF4-FFF2-40B4-BE49-F238E27FC236}">
                  <a16:creationId xmlns:a16="http://schemas.microsoft.com/office/drawing/2014/main" xmlns="" id="{5F98A572-5EE5-4BAE-80D3-DE77BAE24116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017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06BA625-33A9-4D5D-A40D-C5E76865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Filterregeln - Filter hinzufügen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4ECEBAB7-3EB7-4754-BA6A-D9CD163D6B58}"/>
              </a:ext>
            </a:extLst>
          </p:cNvPr>
          <p:cNvGrpSpPr/>
          <p:nvPr/>
        </p:nvGrpSpPr>
        <p:grpSpPr>
          <a:xfrm>
            <a:off x="300038" y="2248947"/>
            <a:ext cx="3504352" cy="646331"/>
            <a:chOff x="297519" y="4439396"/>
            <a:chExt cx="3504352" cy="646331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xmlns="" id="{9E0782DE-F945-4816-9F3C-A76F5BBC264B}"/>
                </a:ext>
              </a:extLst>
            </p:cNvPr>
            <p:cNvSpPr txBox="1"/>
            <p:nvPr/>
          </p:nvSpPr>
          <p:spPr>
            <a:xfrm>
              <a:off x="687741" y="4439396"/>
              <a:ext cx="3114130" cy="646331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08000" rtlCol="0">
              <a:spAutoFit/>
            </a:bodyPr>
            <a:lstStyle/>
            <a:p>
              <a:r>
                <a:rPr lang="de-DE" sz="1200" b="1" dirty="0"/>
                <a:t>Frage, auf deren Basis  gefiltert werden soll (=  Filterfrage) auswählen: </a:t>
              </a:r>
              <a:r>
                <a:rPr lang="de-DE" sz="1200" dirty="0"/>
                <a:t>Auswahl über Drop-Down-Liste</a:t>
              </a: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xmlns="" id="{2735D9C4-B4B1-4B0B-9A94-A7D46BBFEA11}"/>
                </a:ext>
              </a:extLst>
            </p:cNvPr>
            <p:cNvSpPr txBox="1"/>
            <p:nvPr/>
          </p:nvSpPr>
          <p:spPr>
            <a:xfrm>
              <a:off x="297519" y="4519561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square" rtlCol="0" anchor="ctr" anchorCtr="1">
              <a:sp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FAEE279D-394E-4588-B2C4-45B89457C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4866" y="2241550"/>
            <a:ext cx="7867096" cy="722808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xmlns="" id="{62064474-9020-447F-A817-9A714F9E67C9}"/>
              </a:ext>
            </a:extLst>
          </p:cNvPr>
          <p:cNvSpPr/>
          <p:nvPr/>
        </p:nvSpPr>
        <p:spPr>
          <a:xfrm>
            <a:off x="683875" y="5166864"/>
            <a:ext cx="11198530" cy="106499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6000" bIns="36000" rtlCol="0" anchor="ctr" anchorCtr="1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solidFill>
                  <a:sysClr val="windowText" lastClr="000000"/>
                </a:solidFill>
              </a:rPr>
              <a:t>Wenn bei der Filterfrage die Antwortoptionen x ausgewählt werden, wird die Fragebogenelemente y im Fragebogen deaktiviert und ausgegraut/deaktiviert und ausgeblendet/eingeblendet.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solidFill>
                  <a:sysClr val="windowText" lastClr="000000"/>
                </a:solidFill>
              </a:rPr>
              <a:t>Es können nur komplette Fragebogenelemente beeinflusst werden. Das Deaktivieren/Einblenden von einzelnen Antwortoptionen ist nicht möglich. Eine Lösung kann das Anlegen von mehreren </a:t>
            </a:r>
          </a:p>
          <a:p>
            <a:r>
              <a:rPr lang="de-DE" sz="1000" dirty="0">
                <a:solidFill>
                  <a:sysClr val="windowText" lastClr="000000"/>
                </a:solidFill>
              </a:rPr>
              <a:t>     Versionen der gleichen Frage mit unterschiedlichen Antwortoptionen sein.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solidFill>
                  <a:sysClr val="windowText" lastClr="000000"/>
                </a:solidFill>
              </a:rPr>
              <a:t>Es ist möglich komplexe Filter zu bauen, indem beispielsweise über die Filterfrage x eine Frage ausgeblendet wird, aber durch eine andere Frage im Fragebogen die zuvor ausgeblendete </a:t>
            </a:r>
          </a:p>
          <a:p>
            <a:r>
              <a:rPr lang="de-DE" sz="1000" dirty="0">
                <a:solidFill>
                  <a:sysClr val="windowText" lastClr="000000"/>
                </a:solidFill>
              </a:rPr>
              <a:t>     Frage wieder eingeblendet wird.</a:t>
            </a:r>
          </a:p>
        </p:txBody>
      </p:sp>
      <p:sp>
        <p:nvSpPr>
          <p:cNvPr id="18" name="Ellipse 11">
            <a:extLst>
              <a:ext uri="{FF2B5EF4-FFF2-40B4-BE49-F238E27FC236}">
                <a16:creationId xmlns:a16="http://schemas.microsoft.com/office/drawing/2014/main" xmlns="" id="{484F49D8-0C08-4541-AC34-BD5572F54593}"/>
              </a:ext>
            </a:extLst>
          </p:cNvPr>
          <p:cNvSpPr/>
          <p:nvPr/>
        </p:nvSpPr>
        <p:spPr>
          <a:xfrm>
            <a:off x="290952" y="5456360"/>
            <a:ext cx="486000" cy="4860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i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EEA1C93C-32CF-449A-94CC-C05DF5BC02F9}"/>
              </a:ext>
            </a:extLst>
          </p:cNvPr>
          <p:cNvSpPr/>
          <p:nvPr/>
        </p:nvSpPr>
        <p:spPr>
          <a:xfrm rot="16200000" flipH="1">
            <a:off x="6119693" y="6490800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4" name="Rechteck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802078D0-84E6-47CB-94D8-14C46696398B}"/>
              </a:ext>
            </a:extLst>
          </p:cNvPr>
          <p:cNvSpPr/>
          <p:nvPr/>
        </p:nvSpPr>
        <p:spPr>
          <a:xfrm rot="16200000" flipH="1">
            <a:off x="5888557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BDA11ACE-EB5D-4AF0-B9AF-FAECA5362D86}"/>
              </a:ext>
            </a:extLst>
          </p:cNvPr>
          <p:cNvSpPr/>
          <p:nvPr/>
        </p:nvSpPr>
        <p:spPr>
          <a:xfrm rot="16200000" flipH="1">
            <a:off x="6350829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Gleichschenkliges Dreieck 9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B095199F-B2F0-4114-8AE6-2995CC76EE36}"/>
              </a:ext>
            </a:extLst>
          </p:cNvPr>
          <p:cNvSpPr/>
          <p:nvPr/>
        </p:nvSpPr>
        <p:spPr>
          <a:xfrm rot="5400000">
            <a:off x="6536964" y="65358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2" name="Gleichschenkliges Dreieck 1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E908B2DE-25CA-494D-811F-EBC23985D418}"/>
              </a:ext>
            </a:extLst>
          </p:cNvPr>
          <p:cNvSpPr/>
          <p:nvPr/>
        </p:nvSpPr>
        <p:spPr>
          <a:xfrm rot="16200000" flipH="1">
            <a:off x="5471288" y="65358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4" name="Rechteck 13">
            <a:hlinkClick r:id="rId4" action="ppaction://hlinksldjump"/>
            <a:extLst>
              <a:ext uri="{FF2B5EF4-FFF2-40B4-BE49-F238E27FC236}">
                <a16:creationId xmlns:a16="http://schemas.microsoft.com/office/drawing/2014/main" xmlns="" id="{43FDD29D-7559-4489-800C-0947988B7814}"/>
              </a:ext>
            </a:extLst>
          </p:cNvPr>
          <p:cNvSpPr/>
          <p:nvPr/>
        </p:nvSpPr>
        <p:spPr>
          <a:xfrm rot="16200000" flipH="1">
            <a:off x="5657422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xmlns="" id="{52AF8EB0-E875-4DA9-B35C-ABA57FD3C27A}"/>
              </a:ext>
            </a:extLst>
          </p:cNvPr>
          <p:cNvSpPr/>
          <p:nvPr/>
        </p:nvSpPr>
        <p:spPr>
          <a:xfrm>
            <a:off x="11305540" y="2684780"/>
            <a:ext cx="518160" cy="182880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xmlns="" id="{E014305D-7732-4E27-800C-B6BF87A85E72}"/>
              </a:ext>
            </a:extLst>
          </p:cNvPr>
          <p:cNvCxnSpPr>
            <a:cxnSpLocks/>
            <a:stCxn id="54" idx="3"/>
            <a:endCxn id="56" idx="1"/>
          </p:cNvCxnSpPr>
          <p:nvPr/>
        </p:nvCxnSpPr>
        <p:spPr>
          <a:xfrm flipV="1">
            <a:off x="3804390" y="2776220"/>
            <a:ext cx="7501150" cy="1254852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>
            <a:extLst>
              <a:ext uri="{FF2B5EF4-FFF2-40B4-BE49-F238E27FC236}">
                <a16:creationId xmlns:a16="http://schemas.microsoft.com/office/drawing/2014/main" xmlns="" id="{03FEC6A5-D3F4-497F-ABF4-6CAD3F466C8F}"/>
              </a:ext>
            </a:extLst>
          </p:cNvPr>
          <p:cNvSpPr/>
          <p:nvPr/>
        </p:nvSpPr>
        <p:spPr>
          <a:xfrm>
            <a:off x="4079776" y="2639173"/>
            <a:ext cx="3024192" cy="269307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xmlns="" id="{AB70E974-EC1C-46EF-ACDA-9BBD99D50720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804390" y="2572113"/>
            <a:ext cx="275386" cy="201714"/>
          </a:xfrm>
          <a:prstGeom prst="straightConnector1">
            <a:avLst/>
          </a:prstGeom>
          <a:ln w="19050">
            <a:solidFill>
              <a:srgbClr val="F08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uppieren 49">
            <a:extLst>
              <a:ext uri="{FF2B5EF4-FFF2-40B4-BE49-F238E27FC236}">
                <a16:creationId xmlns:a16="http://schemas.microsoft.com/office/drawing/2014/main" xmlns="" id="{BDCEC270-9768-4D8E-8A76-4DBB4381774B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xmlns="" id="{00345A66-C385-42E1-976C-478C788D8CB8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95 bis 98</a:t>
              </a:r>
              <a:endParaRPr lang="de-DE" sz="1200" dirty="0"/>
            </a:p>
          </p:txBody>
        </p:sp>
        <p:pic>
          <p:nvPicPr>
            <p:cNvPr id="52" name="Grafik 51" descr="Geöffnetes Buch">
              <a:hlinkClick r:id="rId5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66F2C9AE-B15A-4C0D-A7FC-415E67428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xmlns="" id="{C7919CD4-C848-4E38-8532-AFA8F5C8E360}"/>
              </a:ext>
            </a:extLst>
          </p:cNvPr>
          <p:cNvGrpSpPr/>
          <p:nvPr/>
        </p:nvGrpSpPr>
        <p:grpSpPr>
          <a:xfrm>
            <a:off x="300038" y="3707906"/>
            <a:ext cx="3504352" cy="646331"/>
            <a:chOff x="297519" y="4439396"/>
            <a:chExt cx="3504352" cy="646331"/>
          </a:xfrm>
        </p:grpSpPr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xmlns="" id="{AC16C0EF-82E3-4E28-81CF-80D352A89777}"/>
                </a:ext>
              </a:extLst>
            </p:cNvPr>
            <p:cNvSpPr txBox="1"/>
            <p:nvPr/>
          </p:nvSpPr>
          <p:spPr>
            <a:xfrm>
              <a:off x="687741" y="4439396"/>
              <a:ext cx="3114130" cy="646331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08000" rtlCol="0">
              <a:spAutoFit/>
            </a:bodyPr>
            <a:lstStyle/>
            <a:p>
              <a:r>
                <a:rPr lang="de-DE" sz="1200" b="1" dirty="0"/>
                <a:t>Auswahl bestätigen und mit dem Bestimmen der Filterregeln fortfahren: </a:t>
              </a:r>
              <a:r>
                <a:rPr lang="de-DE" sz="1200" dirty="0"/>
                <a:t>Klick auf [hinzufügen]</a:t>
              </a:r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xmlns="" id="{1B52F33E-EE83-4709-9891-A19C271ACE48}"/>
                </a:ext>
              </a:extLst>
            </p:cNvPr>
            <p:cNvSpPr txBox="1"/>
            <p:nvPr/>
          </p:nvSpPr>
          <p:spPr>
            <a:xfrm>
              <a:off x="297519" y="4535345"/>
              <a:ext cx="485088" cy="454432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square" rtlCol="0" anchor="ctr" anchorCtr="1">
              <a:sp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sp>
        <p:nvSpPr>
          <p:cNvPr id="57" name="Menu: Kontakt">
            <a:hlinkClick r:id="rId8" action="ppaction://hlinksldjump"/>
            <a:extLst>
              <a:ext uri="{FF2B5EF4-FFF2-40B4-BE49-F238E27FC236}">
                <a16:creationId xmlns:a16="http://schemas.microsoft.com/office/drawing/2014/main" xmlns="" id="{CF130EDA-E62C-4BAC-8F50-FD9F56F1DD70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58" name="Menu: Beispiel">
            <a:hlinkClick r:id="rId9" action="ppaction://hlinksldjump"/>
            <a:extLst>
              <a:ext uri="{FF2B5EF4-FFF2-40B4-BE49-F238E27FC236}">
                <a16:creationId xmlns:a16="http://schemas.microsoft.com/office/drawing/2014/main" xmlns="" id="{13C77FB7-6478-4C3F-B830-E4BFF23C219F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59" name="Menu: Filter">
            <a:hlinkClick r:id="rId4" action="ppaction://hlinksldjump"/>
            <a:extLst>
              <a:ext uri="{FF2B5EF4-FFF2-40B4-BE49-F238E27FC236}">
                <a16:creationId xmlns:a16="http://schemas.microsoft.com/office/drawing/2014/main" xmlns="" id="{CDBA801C-FF69-4AEB-98AB-059A3CCA8906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6"/>
                </a:solidFill>
              </a:rPr>
              <a:t>Filter</a:t>
            </a:r>
          </a:p>
        </p:txBody>
      </p:sp>
      <p:sp>
        <p:nvSpPr>
          <p:cNvPr id="60" name="Menu: Mussfrag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DCF4203E-0331-42F8-A574-65B18D05262B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61" name="Menu: Optische Gestalt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A99B7709-A3E9-44B5-A76C-2C67781CF222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62" name="Menu: Fragen">
            <a:extLst>
              <a:ext uri="{FF2B5EF4-FFF2-40B4-BE49-F238E27FC236}">
                <a16:creationId xmlns:a16="http://schemas.microsoft.com/office/drawing/2014/main" xmlns="" id="{11EBFFFE-3717-4788-B191-9C38718300D0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xmlns="" id="{729FB61B-D02E-4C09-82F5-B4477A08EEF7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64" name="Gleichschenkliges Dreieck 63">
              <a:extLst>
                <a:ext uri="{FF2B5EF4-FFF2-40B4-BE49-F238E27FC236}">
                  <a16:creationId xmlns:a16="http://schemas.microsoft.com/office/drawing/2014/main" xmlns="" id="{3D9CF844-10E3-4CF5-A827-A7CD9F73F68D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65" name="Menu: Freitex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F8341098-7A28-4740-88EA-FA36582A128D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66" name="Menu: Fragengruppen">
            <a:hlinkClick r:id="rId13" action="ppaction://hlinksldjump"/>
            <a:extLst>
              <a:ext uri="{FF2B5EF4-FFF2-40B4-BE49-F238E27FC236}">
                <a16:creationId xmlns:a16="http://schemas.microsoft.com/office/drawing/2014/main" xmlns="" id="{767F59F2-9F20-4F54-A956-770E46491CF4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67" name="Menu: Workflow">
            <a:hlinkClick r:id="rId14" action="ppaction://hlinksldjump"/>
            <a:extLst>
              <a:ext uri="{FF2B5EF4-FFF2-40B4-BE49-F238E27FC236}">
                <a16:creationId xmlns:a16="http://schemas.microsoft.com/office/drawing/2014/main" xmlns="" id="{CFB081B4-420A-4D92-B643-4E9FDC1ECD90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68" name="Menu: Editorsteuerung">
            <a:hlinkClick r:id="rId5" action="ppaction://hlinksldjump"/>
            <a:extLst>
              <a:ext uri="{FF2B5EF4-FFF2-40B4-BE49-F238E27FC236}">
                <a16:creationId xmlns:a16="http://schemas.microsoft.com/office/drawing/2014/main" xmlns="" id="{56A27DF2-1627-4BAB-B924-E1FB821DF856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69" name="Menu: Vorwort">
            <a:hlinkClick r:id="rId15" action="ppaction://hlinksldjump"/>
            <a:extLst>
              <a:ext uri="{FF2B5EF4-FFF2-40B4-BE49-F238E27FC236}">
                <a16:creationId xmlns:a16="http://schemas.microsoft.com/office/drawing/2014/main" xmlns="" id="{9A03877D-CFD7-4887-96A9-CDD63ED3BD44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38" name="Untermenu: Fragen2">
            <a:extLst>
              <a:ext uri="{FF2B5EF4-FFF2-40B4-BE49-F238E27FC236}">
                <a16:creationId xmlns:a16="http://schemas.microsoft.com/office/drawing/2014/main" xmlns="" id="{6AC43647-FFC8-4BE7-9CB9-8675F470E310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39" name="Form">
              <a:extLst>
                <a:ext uri="{FF2B5EF4-FFF2-40B4-BE49-F238E27FC236}">
                  <a16:creationId xmlns:a16="http://schemas.microsoft.com/office/drawing/2014/main" xmlns="" id="{C4E1E92D-82C6-46F7-B69A-445E22E51666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Sonstige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564D7639-2A52-4B3C-B80F-C4674F7976E8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41" name="M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2A0AA91D-FEE8-4C63-B96E-C1817E165283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42" name="S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12A4F326-44EB-4D41-AA54-833F1E02829B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43" name="Segmentierte 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DCE34528-A05D-4585-81F5-F3DC2EEAAE61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44" name="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B0E48ABD-C433-4E12-AD1F-1483ECC5B3D8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45" name="Skalen+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0E93BBC2-7032-4BC5-A46B-B7E35E4B1D65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46" name="Skal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24963342-EB00-4879-A641-514336ECD22A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47" name="Hinzufüg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BB60C0D7-47CA-4C66-B588-FF77B20CB8C3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48" name="Bearbeit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B55EBFE8-0914-4C83-B87D-8183A25C2AC7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49" name="Sonstige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290784DA-8B41-4246-B6EC-968EB2ABB2B7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70" name="Untermenu: Fragen - Kreuz" descr="Schließen">
            <a:extLst>
              <a:ext uri="{FF2B5EF4-FFF2-40B4-BE49-F238E27FC236}">
                <a16:creationId xmlns:a16="http://schemas.microsoft.com/office/drawing/2014/main" xmlns="" id="{DD6A7A01-53FD-4C06-84D1-836203A4855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71" name="Untermenu: Fragen1">
            <a:extLst>
              <a:ext uri="{FF2B5EF4-FFF2-40B4-BE49-F238E27FC236}">
                <a16:creationId xmlns:a16="http://schemas.microsoft.com/office/drawing/2014/main" xmlns="" id="{D080BC37-00E2-4A8D-8E2A-8EA1D2D8E14D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xmlns="" id="{B489AB1A-98A1-4035-9CEE-0AC4131235A7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73" name="Fragen">
              <a:extLst>
                <a:ext uri="{FF2B5EF4-FFF2-40B4-BE49-F238E27FC236}">
                  <a16:creationId xmlns:a16="http://schemas.microsoft.com/office/drawing/2014/main" xmlns="" id="{4E72446F-8BC4-4410-AC41-59BA1A40A62A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74" name="Gleichschenkliges Dreieck 73">
              <a:extLst>
                <a:ext uri="{FF2B5EF4-FFF2-40B4-BE49-F238E27FC236}">
                  <a16:creationId xmlns:a16="http://schemas.microsoft.com/office/drawing/2014/main" xmlns="" id="{E48D00C0-139C-414E-9D92-86F0FFCE4764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276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fik 45">
            <a:extLst>
              <a:ext uri="{FF2B5EF4-FFF2-40B4-BE49-F238E27FC236}">
                <a16:creationId xmlns:a16="http://schemas.microsoft.com/office/drawing/2014/main" xmlns="" id="{3EEA8357-E96B-433E-B9AF-8C54626B4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205" y="2261270"/>
            <a:ext cx="6991758" cy="399993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506BA625-33A9-4D5D-A40D-C5E76865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Filterregeln - Filterregeln bestimmen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xmlns="" id="{67933E5E-0C3A-4F0A-A9E4-1159DEC2C235}"/>
              </a:ext>
            </a:extLst>
          </p:cNvPr>
          <p:cNvGrpSpPr/>
          <p:nvPr/>
        </p:nvGrpSpPr>
        <p:grpSpPr>
          <a:xfrm>
            <a:off x="300038" y="2245280"/>
            <a:ext cx="3951986" cy="486000"/>
            <a:chOff x="297519" y="4430958"/>
            <a:chExt cx="3951986" cy="486000"/>
          </a:xfrm>
        </p:grpSpPr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xmlns="" id="{D45FE787-D8AF-420C-856F-0CBDCC83BDA8}"/>
                </a:ext>
              </a:extLst>
            </p:cNvPr>
            <p:cNvSpPr txBox="1"/>
            <p:nvPr/>
          </p:nvSpPr>
          <p:spPr>
            <a:xfrm>
              <a:off x="675095" y="4439958"/>
              <a:ext cx="3574410" cy="468000"/>
            </a:xfrm>
            <a:prstGeom prst="rect">
              <a:avLst/>
            </a:prstGeom>
            <a:noFill/>
            <a:ln w="19050">
              <a:solidFill>
                <a:srgbClr val="F08C50"/>
              </a:solidFill>
            </a:ln>
          </p:spPr>
          <p:txBody>
            <a:bodyPr wrap="square" lIns="144000" rtlCol="0">
              <a:noAutofit/>
            </a:bodyPr>
            <a:lstStyle/>
            <a:p>
              <a:r>
                <a:rPr lang="de-DE" sz="1200" b="1" dirty="0"/>
                <a:t>Filterbedingungen festlegen: </a:t>
              </a:r>
              <a:r>
                <a:rPr lang="de-DE" sz="1200" dirty="0">
                  <a:effectLst/>
                  <a:latin typeface="Arial" panose="020B0604020202020204" pitchFamily="34" charset="0"/>
                </a:rPr>
                <a:t>Antwortoption/en anklicken</a:t>
              </a:r>
              <a:endParaRPr lang="de-DE" sz="1200" dirty="0"/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xmlns="" id="{DDD74347-4C0A-44FF-B99B-1148660AD82F}"/>
                </a:ext>
              </a:extLst>
            </p:cNvPr>
            <p:cNvSpPr txBox="1"/>
            <p:nvPr/>
          </p:nvSpPr>
          <p:spPr>
            <a:xfrm>
              <a:off x="297519" y="4430958"/>
              <a:ext cx="485088" cy="486000"/>
            </a:xfrm>
            <a:prstGeom prst="ellipse">
              <a:avLst/>
            </a:prstGeom>
            <a:solidFill>
              <a:srgbClr val="F08C50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1.</a:t>
              </a:r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xmlns="" id="{C5CEC37E-35FE-4805-9960-C5B11869AA4E}"/>
              </a:ext>
            </a:extLst>
          </p:cNvPr>
          <p:cNvGrpSpPr/>
          <p:nvPr/>
        </p:nvGrpSpPr>
        <p:grpSpPr>
          <a:xfrm>
            <a:off x="300038" y="4475732"/>
            <a:ext cx="3982754" cy="646331"/>
            <a:chOff x="297519" y="4419918"/>
            <a:chExt cx="3982754" cy="646331"/>
          </a:xfrm>
        </p:grpSpPr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xmlns="" id="{973A37D2-0EF4-45AA-9CB3-21C0BDDFFE5B}"/>
                </a:ext>
              </a:extLst>
            </p:cNvPr>
            <p:cNvSpPr txBox="1"/>
            <p:nvPr/>
          </p:nvSpPr>
          <p:spPr>
            <a:xfrm>
              <a:off x="687741" y="4419918"/>
              <a:ext cx="3592532" cy="646331"/>
            </a:xfrm>
            <a:prstGeom prst="rect">
              <a:avLst/>
            </a:prstGeom>
            <a:noFill/>
            <a:ln w="19050">
              <a:solidFill>
                <a:srgbClr val="008965"/>
              </a:solidFill>
            </a:ln>
          </p:spPr>
          <p:txBody>
            <a:bodyPr wrap="square" lIns="144000" rtlCol="0">
              <a:spAutoFit/>
            </a:bodyPr>
            <a:lstStyle/>
            <a:p>
              <a:r>
                <a:rPr lang="de-DE" sz="1200" b="1" dirty="0"/>
                <a:t>Elemente, für welche durch den Filter beeinflusst werden sollen, auswählen: </a:t>
              </a:r>
              <a:r>
                <a:rPr lang="de-DE" sz="1200" dirty="0"/>
                <a:t>Entsprechende Elemente anklicken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xmlns="" id="{ED2F2E64-8521-4F22-915A-D6ADEEC4FBCD}"/>
                </a:ext>
              </a:extLst>
            </p:cNvPr>
            <p:cNvSpPr txBox="1"/>
            <p:nvPr/>
          </p:nvSpPr>
          <p:spPr>
            <a:xfrm>
              <a:off x="297519" y="4500083"/>
              <a:ext cx="485088" cy="486000"/>
            </a:xfrm>
            <a:prstGeom prst="ellipse">
              <a:avLst/>
            </a:prstGeom>
            <a:solidFill>
              <a:srgbClr val="008965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3.</a:t>
              </a: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xmlns="" id="{37F0A6A8-3B51-4D0D-96E3-AA3E0C9B8157}"/>
              </a:ext>
            </a:extLst>
          </p:cNvPr>
          <p:cNvGrpSpPr/>
          <p:nvPr/>
        </p:nvGrpSpPr>
        <p:grpSpPr>
          <a:xfrm>
            <a:off x="300038" y="3360506"/>
            <a:ext cx="3983566" cy="486000"/>
            <a:chOff x="297519" y="4425477"/>
            <a:chExt cx="3587236" cy="486000"/>
          </a:xfrm>
        </p:grpSpPr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xmlns="" id="{DC374018-3B75-4577-A9DB-59602386FD6A}"/>
                </a:ext>
              </a:extLst>
            </p:cNvPr>
            <p:cNvSpPr txBox="1"/>
            <p:nvPr/>
          </p:nvSpPr>
          <p:spPr>
            <a:xfrm>
              <a:off x="687741" y="4434477"/>
              <a:ext cx="3197014" cy="468000"/>
            </a:xfrm>
            <a:prstGeom prst="rect">
              <a:avLst/>
            </a:prstGeom>
            <a:noFill/>
            <a:ln w="19050">
              <a:solidFill>
                <a:srgbClr val="8C3250"/>
              </a:solidFill>
            </a:ln>
          </p:spPr>
          <p:txBody>
            <a:bodyPr wrap="square" lIns="144000" rtlCol="0">
              <a:noAutofit/>
            </a:bodyPr>
            <a:lstStyle/>
            <a:p>
              <a:r>
                <a:rPr lang="de-DE" sz="1200" b="1" dirty="0"/>
                <a:t>Fragezustand auswählen: </a:t>
              </a:r>
              <a:r>
                <a:rPr lang="de-DE" sz="1200" dirty="0"/>
                <a:t>Auswahl über Drop-Down-Liste</a:t>
              </a: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xmlns="" id="{DB785DFB-7AFD-4457-82B4-E674E4135E14}"/>
                </a:ext>
              </a:extLst>
            </p:cNvPr>
            <p:cNvSpPr txBox="1"/>
            <p:nvPr/>
          </p:nvSpPr>
          <p:spPr>
            <a:xfrm>
              <a:off x="297519" y="4425477"/>
              <a:ext cx="437647" cy="486000"/>
            </a:xfrm>
            <a:prstGeom prst="ellipse">
              <a:avLst/>
            </a:prstGeom>
            <a:solidFill>
              <a:srgbClr val="8C3250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2.</a:t>
              </a: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xmlns="" id="{E6738BBE-ADBA-47A7-81B0-265D662B0ADA}"/>
              </a:ext>
            </a:extLst>
          </p:cNvPr>
          <p:cNvGrpSpPr/>
          <p:nvPr/>
        </p:nvGrpSpPr>
        <p:grpSpPr>
          <a:xfrm>
            <a:off x="300038" y="5751288"/>
            <a:ext cx="4005227" cy="486000"/>
            <a:chOff x="297519" y="4447570"/>
            <a:chExt cx="3606742" cy="486000"/>
          </a:xfrm>
        </p:grpSpPr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xmlns="" id="{B28AD4E8-7F39-4BAE-8CF8-C6CA12915F4E}"/>
                </a:ext>
              </a:extLst>
            </p:cNvPr>
            <p:cNvSpPr txBox="1"/>
            <p:nvPr/>
          </p:nvSpPr>
          <p:spPr>
            <a:xfrm>
              <a:off x="696264" y="4456570"/>
              <a:ext cx="3207997" cy="468000"/>
            </a:xfrm>
            <a:prstGeom prst="rect">
              <a:avLst/>
            </a:prstGeom>
            <a:noFill/>
            <a:ln w="19050">
              <a:solidFill>
                <a:srgbClr val="145F7D"/>
              </a:solidFill>
            </a:ln>
          </p:spPr>
          <p:txBody>
            <a:bodyPr wrap="square" lIns="144000" rtlCol="0" anchor="ctr" anchorCtr="0">
              <a:noAutofit/>
            </a:bodyPr>
            <a:lstStyle/>
            <a:p>
              <a:r>
                <a:rPr lang="de-DE" sz="1200" b="1" dirty="0"/>
                <a:t>Einstellungen übernehmen: </a:t>
              </a:r>
              <a:r>
                <a:rPr lang="de-DE" sz="1200" dirty="0"/>
                <a:t>Klick auf [Speichern]</a:t>
              </a: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xmlns="" id="{96E7E87E-A928-4FEE-919B-34A9E4518604}"/>
                </a:ext>
              </a:extLst>
            </p:cNvPr>
            <p:cNvSpPr txBox="1"/>
            <p:nvPr/>
          </p:nvSpPr>
          <p:spPr>
            <a:xfrm>
              <a:off x="297519" y="4447570"/>
              <a:ext cx="437647" cy="486000"/>
            </a:xfrm>
            <a:prstGeom prst="ellipse">
              <a:avLst/>
            </a:prstGeom>
            <a:solidFill>
              <a:srgbClr val="145F7D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ctr"/>
              <a:r>
                <a:rPr lang="de-DE" sz="1500" dirty="0">
                  <a:solidFill>
                    <a:schemeClr val="bg1"/>
                  </a:solidFill>
                </a:rPr>
                <a:t>4.</a:t>
              </a:r>
            </a:p>
          </p:txBody>
        </p:sp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04A62D54-AD16-41FA-A575-25FC2AB5394A}"/>
              </a:ext>
            </a:extLst>
          </p:cNvPr>
          <p:cNvSpPr/>
          <p:nvPr/>
        </p:nvSpPr>
        <p:spPr>
          <a:xfrm>
            <a:off x="4907278" y="2944081"/>
            <a:ext cx="2484865" cy="915332"/>
          </a:xfrm>
          <a:prstGeom prst="rect">
            <a:avLst/>
          </a:prstGeom>
          <a:noFill/>
          <a:ln w="19050">
            <a:solidFill>
              <a:srgbClr val="F08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xmlns="" id="{BB4831FC-B0E2-4C06-9760-78A79A01CBA1}"/>
              </a:ext>
            </a:extLst>
          </p:cNvPr>
          <p:cNvCxnSpPr>
            <a:stCxn id="40" idx="3"/>
            <a:endCxn id="24" idx="1"/>
          </p:cNvCxnSpPr>
          <p:nvPr/>
        </p:nvCxnSpPr>
        <p:spPr>
          <a:xfrm>
            <a:off x="4283604" y="3603506"/>
            <a:ext cx="2616412" cy="561881"/>
          </a:xfrm>
          <a:prstGeom prst="straightConnector1">
            <a:avLst/>
          </a:prstGeom>
          <a:ln w="19050">
            <a:solidFill>
              <a:srgbClr val="8C32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hteck 23">
            <a:extLst>
              <a:ext uri="{FF2B5EF4-FFF2-40B4-BE49-F238E27FC236}">
                <a16:creationId xmlns:a16="http://schemas.microsoft.com/office/drawing/2014/main" xmlns="" id="{93C7F761-E160-4A62-B2F4-31BAC40BA52E}"/>
              </a:ext>
            </a:extLst>
          </p:cNvPr>
          <p:cNvSpPr/>
          <p:nvPr/>
        </p:nvSpPr>
        <p:spPr>
          <a:xfrm>
            <a:off x="6900016" y="4029003"/>
            <a:ext cx="934720" cy="272767"/>
          </a:xfrm>
          <a:prstGeom prst="rect">
            <a:avLst/>
          </a:prstGeom>
          <a:noFill/>
          <a:ln w="19050">
            <a:solidFill>
              <a:srgbClr val="8C3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xmlns="" id="{298B03BF-85E8-40D2-91B8-617496FB2A1B}"/>
              </a:ext>
            </a:extLst>
          </p:cNvPr>
          <p:cNvSpPr/>
          <p:nvPr/>
        </p:nvSpPr>
        <p:spPr>
          <a:xfrm>
            <a:off x="4907279" y="4822953"/>
            <a:ext cx="3348959" cy="231850"/>
          </a:xfrm>
          <a:prstGeom prst="rect">
            <a:avLst/>
          </a:prstGeom>
          <a:noFill/>
          <a:ln w="19050">
            <a:solidFill>
              <a:srgbClr val="008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xmlns="" id="{9DDEE6D8-2F9A-4DE3-87D9-DEA04E1ED5CB}"/>
              </a:ext>
            </a:extLst>
          </p:cNvPr>
          <p:cNvSpPr/>
          <p:nvPr/>
        </p:nvSpPr>
        <p:spPr>
          <a:xfrm>
            <a:off x="4905374" y="6076950"/>
            <a:ext cx="577215" cy="161925"/>
          </a:xfrm>
          <a:prstGeom prst="rect">
            <a:avLst/>
          </a:prstGeom>
          <a:noFill/>
          <a:ln w="19050">
            <a:solidFill>
              <a:srgbClr val="14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xmlns="" id="{C270B982-7729-438D-952B-3ECD76E1334B}"/>
              </a:ext>
            </a:extLst>
          </p:cNvPr>
          <p:cNvCxnSpPr>
            <a:cxnSpLocks/>
            <a:stCxn id="33" idx="3"/>
            <a:endCxn id="3" idx="1"/>
          </p:cNvCxnSpPr>
          <p:nvPr/>
        </p:nvCxnSpPr>
        <p:spPr>
          <a:xfrm>
            <a:off x="4252024" y="2488280"/>
            <a:ext cx="655254" cy="913467"/>
          </a:xfrm>
          <a:prstGeom prst="straightConnector1">
            <a:avLst/>
          </a:prstGeom>
          <a:ln w="19050">
            <a:solidFill>
              <a:srgbClr val="F08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xmlns="" id="{7BCFE84D-AC16-4D0F-9608-FA8D42696F71}"/>
              </a:ext>
            </a:extLst>
          </p:cNvPr>
          <p:cNvCxnSpPr>
            <a:cxnSpLocks/>
            <a:stCxn id="37" idx="3"/>
            <a:endCxn id="25" idx="1"/>
          </p:cNvCxnSpPr>
          <p:nvPr/>
        </p:nvCxnSpPr>
        <p:spPr>
          <a:xfrm>
            <a:off x="4282792" y="4798898"/>
            <a:ext cx="624487" cy="139980"/>
          </a:xfrm>
          <a:prstGeom prst="straightConnector1">
            <a:avLst/>
          </a:prstGeom>
          <a:ln w="19050">
            <a:solidFill>
              <a:srgbClr val="0089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xmlns="" id="{001B239D-C509-4A30-A37B-44EE3FBF580A}"/>
              </a:ext>
            </a:extLst>
          </p:cNvPr>
          <p:cNvCxnSpPr>
            <a:cxnSpLocks/>
            <a:stCxn id="21" idx="3"/>
            <a:endCxn id="26" idx="1"/>
          </p:cNvCxnSpPr>
          <p:nvPr/>
        </p:nvCxnSpPr>
        <p:spPr>
          <a:xfrm>
            <a:off x="4305265" y="5994288"/>
            <a:ext cx="600109" cy="163625"/>
          </a:xfrm>
          <a:prstGeom prst="straightConnector1">
            <a:avLst/>
          </a:prstGeom>
          <a:ln w="19050">
            <a:solidFill>
              <a:srgbClr val="145F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hteck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FD773356-CE1B-409F-BF02-5A675C68C63D}"/>
              </a:ext>
            </a:extLst>
          </p:cNvPr>
          <p:cNvSpPr/>
          <p:nvPr/>
        </p:nvSpPr>
        <p:spPr>
          <a:xfrm rot="16200000" flipH="1">
            <a:off x="6119693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6" name="Rechteck 5">
            <a:hlinkClick r:id="rId4" action="ppaction://hlinksldjump"/>
            <a:extLst>
              <a:ext uri="{FF2B5EF4-FFF2-40B4-BE49-F238E27FC236}">
                <a16:creationId xmlns:a16="http://schemas.microsoft.com/office/drawing/2014/main" xmlns="" id="{8F3FF9D8-BC62-45DD-809D-94EC01DA2220}"/>
              </a:ext>
            </a:extLst>
          </p:cNvPr>
          <p:cNvSpPr/>
          <p:nvPr/>
        </p:nvSpPr>
        <p:spPr>
          <a:xfrm rot="16200000" flipH="1">
            <a:off x="5888557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xmlns="" id="{FA80C5BB-D546-4A4A-B859-37B8DDCF3CC3}"/>
              </a:ext>
            </a:extLst>
          </p:cNvPr>
          <p:cNvSpPr/>
          <p:nvPr/>
        </p:nvSpPr>
        <p:spPr>
          <a:xfrm rot="16200000" flipH="1">
            <a:off x="6350829" y="6490800"/>
            <a:ext cx="180173" cy="1800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0" name="Gleichschenkliges Dreieck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9C7E8DE2-9AC9-4B61-AFF7-E9EDABAA9B9D}"/>
              </a:ext>
            </a:extLst>
          </p:cNvPr>
          <p:cNvSpPr/>
          <p:nvPr/>
        </p:nvSpPr>
        <p:spPr>
          <a:xfrm rot="16200000" flipH="1">
            <a:off x="5471288" y="6535802"/>
            <a:ext cx="180172" cy="899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sp>
        <p:nvSpPr>
          <p:cNvPr id="12" name="Rechteck 11">
            <a:hlinkClick r:id="rId5" action="ppaction://hlinksldjump"/>
            <a:extLst>
              <a:ext uri="{FF2B5EF4-FFF2-40B4-BE49-F238E27FC236}">
                <a16:creationId xmlns:a16="http://schemas.microsoft.com/office/drawing/2014/main" xmlns="" id="{9AA21DB5-E082-433A-A353-FB1157E7352F}"/>
              </a:ext>
            </a:extLst>
          </p:cNvPr>
          <p:cNvSpPr/>
          <p:nvPr/>
        </p:nvSpPr>
        <p:spPr>
          <a:xfrm rot="16200000" flipH="1">
            <a:off x="5657422" y="6490800"/>
            <a:ext cx="180173" cy="1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/>
          </a:p>
        </p:txBody>
      </p:sp>
      <p:grpSp>
        <p:nvGrpSpPr>
          <p:cNvPr id="70" name="Gruppieren 69">
            <a:extLst>
              <a:ext uri="{FF2B5EF4-FFF2-40B4-BE49-F238E27FC236}">
                <a16:creationId xmlns:a16="http://schemas.microsoft.com/office/drawing/2014/main" xmlns="" id="{5AB85E01-7BC1-404B-A1C1-3EF0F4660A07}"/>
              </a:ext>
            </a:extLst>
          </p:cNvPr>
          <p:cNvGrpSpPr/>
          <p:nvPr/>
        </p:nvGrpSpPr>
        <p:grpSpPr>
          <a:xfrm>
            <a:off x="263352" y="6291431"/>
            <a:ext cx="1745724" cy="575535"/>
            <a:chOff x="4207405" y="1305443"/>
            <a:chExt cx="1745724" cy="575535"/>
          </a:xfrm>
        </p:grpSpPr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xmlns="" id="{4B3677E2-C039-4A4D-97E4-A02DBF051B52}"/>
                </a:ext>
              </a:extLst>
            </p:cNvPr>
            <p:cNvSpPr txBox="1"/>
            <p:nvPr/>
          </p:nvSpPr>
          <p:spPr>
            <a:xfrm>
              <a:off x="4753762" y="1451609"/>
              <a:ext cx="1199367" cy="291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l"/>
              <a:r>
                <a:rPr lang="de-DE" sz="1200" dirty="0">
                  <a:effectLst/>
                </a:rPr>
                <a:t>Seite 95 bis 98</a:t>
              </a:r>
              <a:endParaRPr lang="de-DE" sz="1200" dirty="0"/>
            </a:p>
          </p:txBody>
        </p:sp>
        <p:pic>
          <p:nvPicPr>
            <p:cNvPr id="72" name="Grafik 71" descr="Geöffnetes Buch">
              <a:hlinkClick r:id="rId6" action="ppaction://hlinksldjump" tooltip="Handbuch Seite 10 bis 17"/>
              <a:extLst>
                <a:ext uri="{FF2B5EF4-FFF2-40B4-BE49-F238E27FC236}">
                  <a16:creationId xmlns:a16="http://schemas.microsoft.com/office/drawing/2014/main" xmlns="" id="{6114EFB6-1F28-49DB-8D8C-6BE13A1A9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4207405" y="1305443"/>
              <a:ext cx="575535" cy="575535"/>
            </a:xfrm>
            <a:prstGeom prst="rect">
              <a:avLst/>
            </a:prstGeom>
          </p:spPr>
        </p:pic>
      </p:grpSp>
      <p:sp>
        <p:nvSpPr>
          <p:cNvPr id="73" name="Menu: Kontakt">
            <a:hlinkClick r:id="rId9" action="ppaction://hlinksldjump"/>
            <a:extLst>
              <a:ext uri="{FF2B5EF4-FFF2-40B4-BE49-F238E27FC236}">
                <a16:creationId xmlns:a16="http://schemas.microsoft.com/office/drawing/2014/main" xmlns="" id="{886DB0FE-F562-4135-8D60-6E59AFCC1B84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74" name="Menu: Beispiel">
            <a:hlinkClick r:id="rId10" action="ppaction://hlinksldjump"/>
            <a:extLst>
              <a:ext uri="{FF2B5EF4-FFF2-40B4-BE49-F238E27FC236}">
                <a16:creationId xmlns:a16="http://schemas.microsoft.com/office/drawing/2014/main" xmlns="" id="{76BC0203-EEF9-4910-9A12-98696F729DFB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75" name="Menu: Filter">
            <a:hlinkClick r:id="rId5" action="ppaction://hlinksldjump"/>
            <a:extLst>
              <a:ext uri="{FF2B5EF4-FFF2-40B4-BE49-F238E27FC236}">
                <a16:creationId xmlns:a16="http://schemas.microsoft.com/office/drawing/2014/main" xmlns="" id="{BB582C16-50F9-4689-94EF-673D09D80919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6"/>
                </a:solidFill>
              </a:rPr>
              <a:t>Filter</a:t>
            </a:r>
          </a:p>
        </p:txBody>
      </p:sp>
      <p:sp>
        <p:nvSpPr>
          <p:cNvPr id="76" name="Menu: Mussfragen">
            <a:hlinkClick r:id="rId11" action="ppaction://hlinksldjump"/>
            <a:extLst>
              <a:ext uri="{FF2B5EF4-FFF2-40B4-BE49-F238E27FC236}">
                <a16:creationId xmlns:a16="http://schemas.microsoft.com/office/drawing/2014/main" xmlns="" id="{857D9E5C-01CA-47F5-8167-9DF0BCB0178D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77" name="Menu: Optische Gestaltung">
            <a:hlinkClick r:id="rId12" action="ppaction://hlinksldjump"/>
            <a:extLst>
              <a:ext uri="{FF2B5EF4-FFF2-40B4-BE49-F238E27FC236}">
                <a16:creationId xmlns:a16="http://schemas.microsoft.com/office/drawing/2014/main" xmlns="" id="{0AFB49E2-3FD6-4630-83C8-2D7D73518EA6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78" name="Menu: Fragen">
            <a:extLst>
              <a:ext uri="{FF2B5EF4-FFF2-40B4-BE49-F238E27FC236}">
                <a16:creationId xmlns:a16="http://schemas.microsoft.com/office/drawing/2014/main" xmlns="" id="{AB6975BD-79A5-48B2-B6E5-9A2EE1B270E9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xmlns="" id="{8F5E24ED-F0E8-4C7E-B046-82D9AC66EF8C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80" name="Gleichschenkliges Dreieck 79">
              <a:extLst>
                <a:ext uri="{FF2B5EF4-FFF2-40B4-BE49-F238E27FC236}">
                  <a16:creationId xmlns:a16="http://schemas.microsoft.com/office/drawing/2014/main" xmlns="" id="{9FB62A91-AAA8-4E52-B8A0-F4023888247E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81" name="Menu: Freitext">
            <a:hlinkClick r:id="rId13" action="ppaction://hlinksldjump"/>
            <a:extLst>
              <a:ext uri="{FF2B5EF4-FFF2-40B4-BE49-F238E27FC236}">
                <a16:creationId xmlns:a16="http://schemas.microsoft.com/office/drawing/2014/main" xmlns="" id="{4D66FEC8-4348-4AEB-B94E-0CBB51C2435E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82" name="Menu: Fragengruppen">
            <a:hlinkClick r:id="rId14" action="ppaction://hlinksldjump"/>
            <a:extLst>
              <a:ext uri="{FF2B5EF4-FFF2-40B4-BE49-F238E27FC236}">
                <a16:creationId xmlns:a16="http://schemas.microsoft.com/office/drawing/2014/main" xmlns="" id="{F8ED5351-A40E-4B16-B316-AAF0252C8782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83" name="Menu: Workflow">
            <a:hlinkClick r:id="rId15" action="ppaction://hlinksldjump"/>
            <a:extLst>
              <a:ext uri="{FF2B5EF4-FFF2-40B4-BE49-F238E27FC236}">
                <a16:creationId xmlns:a16="http://schemas.microsoft.com/office/drawing/2014/main" xmlns="" id="{09A8DF42-5958-4654-A180-809CF7E264AF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84" name="Menu: Editorsteuerung">
            <a:hlinkClick r:id="rId6" action="ppaction://hlinksldjump"/>
            <a:extLst>
              <a:ext uri="{FF2B5EF4-FFF2-40B4-BE49-F238E27FC236}">
                <a16:creationId xmlns:a16="http://schemas.microsoft.com/office/drawing/2014/main" xmlns="" id="{AA4DE5AC-A9D8-475F-8BCA-80471B0F7D43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85" name="Menu: Vorwort">
            <a:hlinkClick r:id="rId16" action="ppaction://hlinksldjump"/>
            <a:extLst>
              <a:ext uri="{FF2B5EF4-FFF2-40B4-BE49-F238E27FC236}">
                <a16:creationId xmlns:a16="http://schemas.microsoft.com/office/drawing/2014/main" xmlns="" id="{510B797C-5C5B-4FAC-9353-C08E9F75FCCD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45" name="Untermenu: Fragen2">
            <a:extLst>
              <a:ext uri="{FF2B5EF4-FFF2-40B4-BE49-F238E27FC236}">
                <a16:creationId xmlns:a16="http://schemas.microsoft.com/office/drawing/2014/main" xmlns="" id="{A3F4492F-AAA9-47CC-9727-43E3CB92DC73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47" name="Form">
              <a:extLst>
                <a:ext uri="{FF2B5EF4-FFF2-40B4-BE49-F238E27FC236}">
                  <a16:creationId xmlns:a16="http://schemas.microsoft.com/office/drawing/2014/main" xmlns="" id="{D52A2985-65F7-44A4-B737-A162C1514B7C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Sonstige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96FA18E8-1CF5-414D-AD65-A926A6022A7A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49" name="MC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CF353207-F268-4645-A7D2-5AD30212E68C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50" name="SC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4B849E21-268A-4924-84C0-23F32D1DEDC7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51" name="Segmentierte OF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523F6B92-C969-46EA-8FB5-FA10CC0CF04A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52" name="OF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70ED9582-1876-4273-860A-4F03B70093C5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53" name="Skalen+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F3D54535-7FA5-4D62-9015-DF95E487B4A3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54" name="Skal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2B52B446-73CC-4DAD-B5C1-9D136E3592B4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55" name="Hinzufügen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1DC9EC6A-0415-4BB3-9BC7-9C52057C875F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56" name="Bearbeiten">
              <a:hlinkClick r:id="rId25" action="ppaction://hlinksldjump"/>
              <a:extLst>
                <a:ext uri="{FF2B5EF4-FFF2-40B4-BE49-F238E27FC236}">
                  <a16:creationId xmlns:a16="http://schemas.microsoft.com/office/drawing/2014/main" xmlns="" id="{36497B57-AC99-4D3B-A153-CA036FC3DE95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57" name="Sonstige">
              <a:hlinkClick r:id="rId26" action="ppaction://hlinksldjump"/>
              <a:extLst>
                <a:ext uri="{FF2B5EF4-FFF2-40B4-BE49-F238E27FC236}">
                  <a16:creationId xmlns:a16="http://schemas.microsoft.com/office/drawing/2014/main" xmlns="" id="{2FC52C5E-CE2F-4CB9-AE52-97CEC50ACA10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58" name="Untermenu: Fragen - Kreuz" descr="Schließen">
            <a:extLst>
              <a:ext uri="{FF2B5EF4-FFF2-40B4-BE49-F238E27FC236}">
                <a16:creationId xmlns:a16="http://schemas.microsoft.com/office/drawing/2014/main" xmlns="" id="{10F24BE4-E601-48A2-9C29-596D0573996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59" name="Untermenu: Fragen1">
            <a:extLst>
              <a:ext uri="{FF2B5EF4-FFF2-40B4-BE49-F238E27FC236}">
                <a16:creationId xmlns:a16="http://schemas.microsoft.com/office/drawing/2014/main" xmlns="" id="{B8478699-492F-4279-B245-60AD33722B23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xmlns="" id="{7893BA01-0086-4D3E-A1F2-21B961E02F60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61" name="Fragen">
              <a:extLst>
                <a:ext uri="{FF2B5EF4-FFF2-40B4-BE49-F238E27FC236}">
                  <a16:creationId xmlns:a16="http://schemas.microsoft.com/office/drawing/2014/main" xmlns="" id="{CCA62635-115F-4967-8DD3-742B52B586AD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62" name="Gleichschenkliges Dreieck 61">
              <a:extLst>
                <a:ext uri="{FF2B5EF4-FFF2-40B4-BE49-F238E27FC236}">
                  <a16:creationId xmlns:a16="http://schemas.microsoft.com/office/drawing/2014/main" xmlns="" id="{B1D83B1C-C919-4F75-881F-2D0B25A49916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509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CA23C43-788C-4229-B579-715AD80D3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Beispiel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170EDE12-765C-4869-8DE1-9A972C7F50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1200" dirty="0"/>
              <a:t>Die in dieser Anleitung verwendeten Abbildungen stammen aus einem dafür eigens erstellten Beispielfragebogen.</a:t>
            </a:r>
          </a:p>
          <a:p>
            <a:r>
              <a:rPr lang="de-DE" sz="1200" dirty="0"/>
              <a:t> Um einen besseren Eindruck von den vorgestellten Funktionen des Fragebogeneditors zu erlangen, könne Sie den Fragebogen unter folgendem Link testen: </a:t>
            </a:r>
          </a:p>
          <a:p>
            <a:pPr lvl="1"/>
            <a:r>
              <a:rPr lang="de-DE" sz="1200" dirty="0">
                <a:hlinkClick r:id="rId2"/>
              </a:rPr>
              <a:t>Externer Link zur Umfrage</a:t>
            </a:r>
            <a:endParaRPr lang="de-DE" sz="1200" dirty="0"/>
          </a:p>
          <a:p>
            <a:r>
              <a:rPr lang="de-DE" sz="1200" dirty="0"/>
              <a:t>Die Beispielumfrage dient einzig zur Illustration. Es werden keine Daten ausgewertet.</a:t>
            </a:r>
          </a:p>
          <a:p>
            <a:endParaRPr lang="de-DE" sz="1200" dirty="0">
              <a:highlight>
                <a:srgbClr val="FFFF00"/>
              </a:highlight>
            </a:endParaRPr>
          </a:p>
        </p:txBody>
      </p:sp>
      <p:sp>
        <p:nvSpPr>
          <p:cNvPr id="33" name="Menu: Kontakt">
            <a:hlinkClick r:id="rId3" action="ppaction://hlinksldjump"/>
            <a:extLst>
              <a:ext uri="{FF2B5EF4-FFF2-40B4-BE49-F238E27FC236}">
                <a16:creationId xmlns:a16="http://schemas.microsoft.com/office/drawing/2014/main" xmlns="" id="{8449458E-43A0-45E6-A74E-0CB4A4D91025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Kontakt</a:t>
            </a:r>
          </a:p>
        </p:txBody>
      </p:sp>
      <p:sp>
        <p:nvSpPr>
          <p:cNvPr id="34" name="Menu: Beispiel">
            <a:hlinkClick r:id="rId4" action="ppaction://hlinksldjump"/>
            <a:extLst>
              <a:ext uri="{FF2B5EF4-FFF2-40B4-BE49-F238E27FC236}">
                <a16:creationId xmlns:a16="http://schemas.microsoft.com/office/drawing/2014/main" xmlns="" id="{87DB2356-7F77-4E2F-8B7C-9F4CC7F2F3B8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6"/>
                </a:solidFill>
              </a:rPr>
              <a:t>Beispiel</a:t>
            </a:r>
          </a:p>
        </p:txBody>
      </p:sp>
      <p:sp>
        <p:nvSpPr>
          <p:cNvPr id="35" name="Menu: Filter">
            <a:hlinkClick r:id="rId5" action="ppaction://hlinksldjump"/>
            <a:extLst>
              <a:ext uri="{FF2B5EF4-FFF2-40B4-BE49-F238E27FC236}">
                <a16:creationId xmlns:a16="http://schemas.microsoft.com/office/drawing/2014/main" xmlns="" id="{B3538308-687E-49CB-BF1E-B63F985EB053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36" name="Menu: Mussfragen">
            <a:hlinkClick r:id="rId6" action="ppaction://hlinksldjump"/>
            <a:extLst>
              <a:ext uri="{FF2B5EF4-FFF2-40B4-BE49-F238E27FC236}">
                <a16:creationId xmlns:a16="http://schemas.microsoft.com/office/drawing/2014/main" xmlns="" id="{0A698A8C-F5BF-4DDB-88BF-C63ACDF3545B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37" name="Menu: Optische Gestaltung">
            <a:hlinkClick r:id="rId7" action="ppaction://hlinksldjump"/>
            <a:extLst>
              <a:ext uri="{FF2B5EF4-FFF2-40B4-BE49-F238E27FC236}">
                <a16:creationId xmlns:a16="http://schemas.microsoft.com/office/drawing/2014/main" xmlns="" id="{FD783BA1-A5C7-42FE-BCAD-38AF25DA31EE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38" name="Menu: Fragen">
            <a:extLst>
              <a:ext uri="{FF2B5EF4-FFF2-40B4-BE49-F238E27FC236}">
                <a16:creationId xmlns:a16="http://schemas.microsoft.com/office/drawing/2014/main" xmlns="" id="{0F5E17F9-CA8E-47F9-BA8C-5012E767358A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xmlns="" id="{8CD8E4E2-A0B2-45B4-BBEC-142759CD6CA3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xmlns="" id="{0AE47AA8-A3F5-431F-A8A2-04C61BBCFAE5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41" name="Menu: Freitext">
            <a:hlinkClick r:id="rId8" action="ppaction://hlinksldjump"/>
            <a:extLst>
              <a:ext uri="{FF2B5EF4-FFF2-40B4-BE49-F238E27FC236}">
                <a16:creationId xmlns:a16="http://schemas.microsoft.com/office/drawing/2014/main" xmlns="" id="{17674A47-2E23-486B-A054-B5B014AF44A6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42" name="Menu: Fragengruppen">
            <a:hlinkClick r:id="rId9" action="ppaction://hlinksldjump"/>
            <a:extLst>
              <a:ext uri="{FF2B5EF4-FFF2-40B4-BE49-F238E27FC236}">
                <a16:creationId xmlns:a16="http://schemas.microsoft.com/office/drawing/2014/main" xmlns="" id="{217379F8-53C6-4D78-8FB6-2C1302AD208E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43" name="Menu: Workflow">
            <a:hlinkClick r:id="rId10" action="ppaction://hlinksldjump"/>
            <a:extLst>
              <a:ext uri="{FF2B5EF4-FFF2-40B4-BE49-F238E27FC236}">
                <a16:creationId xmlns:a16="http://schemas.microsoft.com/office/drawing/2014/main" xmlns="" id="{0D0D4B6A-C8B3-43CD-84F5-2044E8C89F99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44" name="Menu: Editorsteuerung">
            <a:hlinkClick r:id="rId11" action="ppaction://hlinksldjump"/>
            <a:extLst>
              <a:ext uri="{FF2B5EF4-FFF2-40B4-BE49-F238E27FC236}">
                <a16:creationId xmlns:a16="http://schemas.microsoft.com/office/drawing/2014/main" xmlns="" id="{046DDDCE-1CA5-4C67-9361-A345D71006AA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45" name="Menu: Vorwort">
            <a:hlinkClick r:id="rId12" action="ppaction://hlinksldjump"/>
            <a:extLst>
              <a:ext uri="{FF2B5EF4-FFF2-40B4-BE49-F238E27FC236}">
                <a16:creationId xmlns:a16="http://schemas.microsoft.com/office/drawing/2014/main" xmlns="" id="{97270298-F39F-4F9D-A971-3C4A5D89F65C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grpSp>
        <p:nvGrpSpPr>
          <p:cNvPr id="17" name="Untermenu: Fragen2">
            <a:extLst>
              <a:ext uri="{FF2B5EF4-FFF2-40B4-BE49-F238E27FC236}">
                <a16:creationId xmlns:a16="http://schemas.microsoft.com/office/drawing/2014/main" xmlns="" id="{FB96D58B-DBD9-4BA3-852C-27DDC6FBAA17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18" name="Form">
              <a:extLst>
                <a:ext uri="{FF2B5EF4-FFF2-40B4-BE49-F238E27FC236}">
                  <a16:creationId xmlns:a16="http://schemas.microsoft.com/office/drawing/2014/main" xmlns="" id="{DDCBAA30-18FB-4B3C-BE5A-9C50A588494D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Sonstige">
              <a:hlinkClick r:id="rId13" action="ppaction://hlinksldjump"/>
              <a:extLst>
                <a:ext uri="{FF2B5EF4-FFF2-40B4-BE49-F238E27FC236}">
                  <a16:creationId xmlns:a16="http://schemas.microsoft.com/office/drawing/2014/main" xmlns="" id="{D514F11D-6205-426D-9780-A0FBE7019340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20" name="MCF">
              <a:hlinkClick r:id="rId14" action="ppaction://hlinksldjump"/>
              <a:extLst>
                <a:ext uri="{FF2B5EF4-FFF2-40B4-BE49-F238E27FC236}">
                  <a16:creationId xmlns:a16="http://schemas.microsoft.com/office/drawing/2014/main" xmlns="" id="{A4809D17-84E5-4C57-9314-B6369855031C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21" name="SCF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294AB3C8-5522-47A0-BB96-FFB365723242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22" name="Segmentierte OF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7443CE5B-240A-4C11-B6E0-66224E4FE6AB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23" name="O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4D57BD14-8916-4B7D-A726-302950C6B4E5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24" name="Skalen+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8C08CE67-0984-44FF-A22D-13305D0A483A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25" name="Skalen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E4573CD1-5E55-4A63-9087-AB30404D0078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26" name="Hinzufügen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2E572D90-A22B-4356-9740-DAE3B981EAA6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27" name="Bearbeit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42F2D468-0D97-422E-A690-D0A60C47BB3A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28" name="Sonstige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B86DE786-A62F-4399-8529-1BAF3050ECC5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29" name="Untermenu: Fragen - Kreuz" descr="Schließen">
            <a:extLst>
              <a:ext uri="{FF2B5EF4-FFF2-40B4-BE49-F238E27FC236}">
                <a16:creationId xmlns:a16="http://schemas.microsoft.com/office/drawing/2014/main" xmlns="" id="{DE73D926-6AB8-409C-ACD2-C57510BCE71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30" name="Untermenu: Fragen1">
            <a:extLst>
              <a:ext uri="{FF2B5EF4-FFF2-40B4-BE49-F238E27FC236}">
                <a16:creationId xmlns:a16="http://schemas.microsoft.com/office/drawing/2014/main" xmlns="" id="{E2A3A3E1-65C4-4B18-93AE-313CD923907A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xmlns="" id="{61669B97-D335-4E5D-B971-E3F16D72F40F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32" name="Fragen">
              <a:extLst>
                <a:ext uri="{FF2B5EF4-FFF2-40B4-BE49-F238E27FC236}">
                  <a16:creationId xmlns:a16="http://schemas.microsoft.com/office/drawing/2014/main" xmlns="" id="{D3DEDF64-C715-4B95-8B6C-BC6540943C9C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46" name="Gleichschenkliges Dreieck 45">
              <a:extLst>
                <a:ext uri="{FF2B5EF4-FFF2-40B4-BE49-F238E27FC236}">
                  <a16:creationId xmlns:a16="http://schemas.microsoft.com/office/drawing/2014/main" xmlns="" id="{30D6448A-DC03-45A0-96E9-3DF35E62F4A1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277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5B5DA40-537A-4673-876A-99084DE7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Kontakt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xmlns="" id="{280F9B1A-0B88-4F42-A09F-EF6B38A64C33}"/>
              </a:ext>
            </a:extLst>
          </p:cNvPr>
          <p:cNvSpPr txBox="1"/>
          <p:nvPr/>
        </p:nvSpPr>
        <p:spPr>
          <a:xfrm>
            <a:off x="298582" y="4084192"/>
            <a:ext cx="57863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b="1" dirty="0"/>
              <a:t>Hilfe und Support</a:t>
            </a:r>
          </a:p>
          <a:p>
            <a:pPr algn="l"/>
            <a:endParaRPr lang="de-DE" sz="1200" b="1" dirty="0"/>
          </a:p>
          <a:p>
            <a:pPr algn="l"/>
            <a:endParaRPr lang="de-DE" sz="1200" b="1" dirty="0"/>
          </a:p>
          <a:p>
            <a:pPr algn="l"/>
            <a:endParaRPr lang="de-DE" sz="1200" b="1" dirty="0"/>
          </a:p>
          <a:p>
            <a:pPr algn="l"/>
            <a:endParaRPr lang="de-DE" sz="1200" dirty="0"/>
          </a:p>
          <a:p>
            <a:pPr algn="l"/>
            <a:r>
              <a:rPr lang="de-DE" sz="1200" dirty="0"/>
              <a:t>TiL-Team</a:t>
            </a:r>
          </a:p>
          <a:p>
            <a:pPr algn="l"/>
            <a:r>
              <a:rPr lang="de-DE" sz="1200" dirty="0"/>
              <a:t>Studentisches Projektteam für Technik in der Lehre</a:t>
            </a:r>
          </a:p>
          <a:p>
            <a:pPr algn="l"/>
            <a:endParaRPr lang="de-DE" sz="1200" dirty="0"/>
          </a:p>
          <a:p>
            <a:pPr algn="l"/>
            <a:r>
              <a:rPr lang="de-DE" sz="1200" dirty="0"/>
              <a:t>E-Mail: </a:t>
            </a:r>
            <a:r>
              <a:rPr lang="de-DE" sz="1200" dirty="0">
                <a:hlinkClick r:id="rId2"/>
              </a:rPr>
              <a:t>til-team@uni-bielefeld.de</a:t>
            </a:r>
            <a:r>
              <a:rPr lang="de-DE" sz="1200" dirty="0"/>
              <a:t> </a:t>
            </a:r>
          </a:p>
          <a:p>
            <a:pPr algn="l"/>
            <a:r>
              <a:rPr lang="de-DE" sz="1200" dirty="0"/>
              <a:t>Telefon: (+49 521) 106-12063</a:t>
            </a:r>
          </a:p>
          <a:p>
            <a:pPr algn="l"/>
            <a:r>
              <a:rPr lang="de-DE" sz="1200" dirty="0"/>
              <a:t>Raum: UHG V7-155</a:t>
            </a:r>
          </a:p>
        </p:txBody>
      </p: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xmlns="" id="{43CF4DD7-BC8D-4E6D-8F50-DF5D6CE0FCD7}"/>
              </a:ext>
            </a:extLst>
          </p:cNvPr>
          <p:cNvCxnSpPr>
            <a:cxnSpLocks/>
          </p:cNvCxnSpPr>
          <p:nvPr/>
        </p:nvCxnSpPr>
        <p:spPr>
          <a:xfrm>
            <a:off x="309638" y="4054753"/>
            <a:ext cx="5795964" cy="0"/>
          </a:xfrm>
          <a:prstGeom prst="line">
            <a:avLst/>
          </a:prstGeom>
          <a:ln w="19050">
            <a:solidFill>
              <a:srgbClr val="14F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xmlns="" id="{AC165284-3513-467C-BE86-8C3216B7A859}"/>
              </a:ext>
            </a:extLst>
          </p:cNvPr>
          <p:cNvCxnSpPr>
            <a:cxnSpLocks/>
          </p:cNvCxnSpPr>
          <p:nvPr/>
        </p:nvCxnSpPr>
        <p:spPr>
          <a:xfrm>
            <a:off x="309638" y="2241550"/>
            <a:ext cx="5795964" cy="0"/>
          </a:xfrm>
          <a:prstGeom prst="line">
            <a:avLst/>
          </a:prstGeom>
          <a:ln w="19050">
            <a:solidFill>
              <a:srgbClr val="14F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xmlns="" id="{DB407835-2961-4F74-9BDB-FA8E4A5AE422}"/>
              </a:ext>
            </a:extLst>
          </p:cNvPr>
          <p:cNvCxnSpPr>
            <a:cxnSpLocks/>
          </p:cNvCxnSpPr>
          <p:nvPr/>
        </p:nvCxnSpPr>
        <p:spPr>
          <a:xfrm>
            <a:off x="309638" y="6237288"/>
            <a:ext cx="5795964" cy="0"/>
          </a:xfrm>
          <a:prstGeom prst="line">
            <a:avLst/>
          </a:prstGeom>
          <a:ln w="19050">
            <a:solidFill>
              <a:srgbClr val="14F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41">
            <a:extLst>
              <a:ext uri="{FF2B5EF4-FFF2-40B4-BE49-F238E27FC236}">
                <a16:creationId xmlns:a16="http://schemas.microsoft.com/office/drawing/2014/main" xmlns="" id="{7E3830EB-A61C-45D5-9EA6-161257036E25}"/>
              </a:ext>
            </a:extLst>
          </p:cNvPr>
          <p:cNvSpPr txBox="1"/>
          <p:nvPr/>
        </p:nvSpPr>
        <p:spPr>
          <a:xfrm>
            <a:off x="309639" y="2270988"/>
            <a:ext cx="5786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b="1" dirty="0"/>
              <a:t>Ansprechperson</a:t>
            </a:r>
          </a:p>
          <a:p>
            <a:pPr algn="l"/>
            <a:endParaRPr lang="de-DE" sz="1200" dirty="0"/>
          </a:p>
          <a:p>
            <a:pPr algn="l"/>
            <a:r>
              <a:rPr lang="de-DE" sz="1200" dirty="0"/>
              <a:t>Marius Drosselmeier</a:t>
            </a:r>
          </a:p>
          <a:p>
            <a:pPr algn="l"/>
            <a:r>
              <a:rPr lang="de-DE" sz="1200" dirty="0"/>
              <a:t>Dezernat Studium und Lehre (SL)</a:t>
            </a:r>
          </a:p>
          <a:p>
            <a:pPr algn="l"/>
            <a:r>
              <a:rPr lang="de-DE" sz="1200" dirty="0"/>
              <a:t>Qualitätsmanagement / Lehrveranstaltungsevaluation</a:t>
            </a:r>
          </a:p>
          <a:p>
            <a:pPr algn="l"/>
            <a:endParaRPr lang="de-DE" sz="1200" dirty="0"/>
          </a:p>
          <a:p>
            <a:pPr algn="l"/>
            <a:r>
              <a:rPr lang="de-DE" sz="1200" dirty="0"/>
              <a:t>E-Mail: </a:t>
            </a:r>
            <a:r>
              <a:rPr lang="de-DE" sz="1200" dirty="0">
                <a:hlinkClick r:id="rId3"/>
              </a:rPr>
              <a:t>marius.drosselmeier@uni-bielefeld.de</a:t>
            </a:r>
            <a:r>
              <a:rPr lang="de-DE" sz="1200" dirty="0"/>
              <a:t> </a:t>
            </a:r>
          </a:p>
          <a:p>
            <a:pPr algn="l"/>
            <a:r>
              <a:rPr lang="de-DE" sz="1200" dirty="0"/>
              <a:t>Telefon: (+49 521) 106-67803</a:t>
            </a:r>
          </a:p>
          <a:p>
            <a:pPr algn="l"/>
            <a:r>
              <a:rPr lang="de-DE" sz="1200" dirty="0">
                <a:effectLst/>
                <a:latin typeface="Arial" panose="020B0604020202020204" pitchFamily="34" charset="0"/>
              </a:rPr>
              <a:t>Büro: UHG M7-110 </a:t>
            </a:r>
            <a:endParaRPr lang="de-DE" sz="1200" dirty="0"/>
          </a:p>
        </p:txBody>
      </p:sp>
      <p:sp>
        <p:nvSpPr>
          <p:cNvPr id="46" name="Menu: Kontakt">
            <a:hlinkClick r:id="rId4" action="ppaction://hlinksldjump"/>
            <a:extLst>
              <a:ext uri="{FF2B5EF4-FFF2-40B4-BE49-F238E27FC236}">
                <a16:creationId xmlns:a16="http://schemas.microsoft.com/office/drawing/2014/main" xmlns="" id="{F6ACEB39-4450-4F3A-B5B7-C44C24BEDDE0}"/>
              </a:ext>
            </a:extLst>
          </p:cNvPr>
          <p:cNvSpPr/>
          <p:nvPr/>
        </p:nvSpPr>
        <p:spPr>
          <a:xfrm>
            <a:off x="11027963" y="312931"/>
            <a:ext cx="864000" cy="57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6"/>
                </a:solidFill>
              </a:rPr>
              <a:t>Kontakt</a:t>
            </a:r>
          </a:p>
        </p:txBody>
      </p:sp>
      <p:sp>
        <p:nvSpPr>
          <p:cNvPr id="47" name="Menu: Beispiel">
            <a:hlinkClick r:id="rId5" action="ppaction://hlinksldjump"/>
            <a:extLst>
              <a:ext uri="{FF2B5EF4-FFF2-40B4-BE49-F238E27FC236}">
                <a16:creationId xmlns:a16="http://schemas.microsoft.com/office/drawing/2014/main" xmlns="" id="{EF9B2F0A-6513-4DC9-B7A6-BD6702F26AD6}"/>
              </a:ext>
            </a:extLst>
          </p:cNvPr>
          <p:cNvSpPr/>
          <p:nvPr/>
        </p:nvSpPr>
        <p:spPr>
          <a:xfrm>
            <a:off x="10106362" y="311149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Beispiel</a:t>
            </a:r>
          </a:p>
        </p:txBody>
      </p:sp>
      <p:sp>
        <p:nvSpPr>
          <p:cNvPr id="48" name="Menu: Filter">
            <a:hlinkClick r:id="rId6" action="ppaction://hlinksldjump"/>
            <a:extLst>
              <a:ext uri="{FF2B5EF4-FFF2-40B4-BE49-F238E27FC236}">
                <a16:creationId xmlns:a16="http://schemas.microsoft.com/office/drawing/2014/main" xmlns="" id="{51AE5BE9-83E5-4D15-8BD0-57FB612CAC18}"/>
              </a:ext>
            </a:extLst>
          </p:cNvPr>
          <p:cNvSpPr/>
          <p:nvPr/>
        </p:nvSpPr>
        <p:spPr>
          <a:xfrm>
            <a:off x="9184762" y="311150"/>
            <a:ext cx="864000" cy="5797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Filter</a:t>
            </a:r>
          </a:p>
        </p:txBody>
      </p:sp>
      <p:sp>
        <p:nvSpPr>
          <p:cNvPr id="49" name="Menu: Mussfragen">
            <a:hlinkClick r:id="rId7" action="ppaction://hlinksldjump"/>
            <a:extLst>
              <a:ext uri="{FF2B5EF4-FFF2-40B4-BE49-F238E27FC236}">
                <a16:creationId xmlns:a16="http://schemas.microsoft.com/office/drawing/2014/main" xmlns="" id="{F438302D-BF11-4E0F-A4BC-D856EF10EC25}"/>
              </a:ext>
            </a:extLst>
          </p:cNvPr>
          <p:cNvSpPr/>
          <p:nvPr/>
        </p:nvSpPr>
        <p:spPr>
          <a:xfrm>
            <a:off x="82631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Muss-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fragen</a:t>
            </a:r>
          </a:p>
        </p:txBody>
      </p:sp>
      <p:sp>
        <p:nvSpPr>
          <p:cNvPr id="50" name="Menu: Optische Gestaltung">
            <a:hlinkClick r:id="rId8" action="ppaction://hlinksldjump"/>
            <a:extLst>
              <a:ext uri="{FF2B5EF4-FFF2-40B4-BE49-F238E27FC236}">
                <a16:creationId xmlns:a16="http://schemas.microsoft.com/office/drawing/2014/main" xmlns="" id="{06605C43-8B02-45B1-BFC5-617FB5AC748C}"/>
              </a:ext>
            </a:extLst>
          </p:cNvPr>
          <p:cNvSpPr/>
          <p:nvPr/>
        </p:nvSpPr>
        <p:spPr>
          <a:xfrm>
            <a:off x="7341562" y="311151"/>
            <a:ext cx="864000" cy="5797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Optische Gestaltung</a:t>
            </a:r>
          </a:p>
        </p:txBody>
      </p:sp>
      <p:grpSp>
        <p:nvGrpSpPr>
          <p:cNvPr id="51" name="Menu: Fragen">
            <a:extLst>
              <a:ext uri="{FF2B5EF4-FFF2-40B4-BE49-F238E27FC236}">
                <a16:creationId xmlns:a16="http://schemas.microsoft.com/office/drawing/2014/main" xmlns="" id="{A494B2B3-46FF-4E77-9ECD-F5506BB38DC9}"/>
              </a:ext>
            </a:extLst>
          </p:cNvPr>
          <p:cNvGrpSpPr/>
          <p:nvPr/>
        </p:nvGrpSpPr>
        <p:grpSpPr>
          <a:xfrm>
            <a:off x="6419961" y="311717"/>
            <a:ext cx="864000" cy="579600"/>
            <a:chOff x="6852282" y="310529"/>
            <a:chExt cx="864000" cy="579600"/>
          </a:xfrm>
          <a:noFill/>
        </p:grpSpPr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xmlns="" id="{AADDA85A-8192-47C6-B039-FEE789A11C8C}"/>
                </a:ext>
              </a:extLst>
            </p:cNvPr>
            <p:cNvSpPr/>
            <p:nvPr/>
          </p:nvSpPr>
          <p:spPr>
            <a:xfrm>
              <a:off x="6852282" y="310529"/>
              <a:ext cx="864000" cy="57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r>
                <a:rPr lang="de-DE" sz="1000" b="1" dirty="0">
                  <a:solidFill>
                    <a:schemeClr val="tx1"/>
                  </a:solidFill>
                </a:rPr>
                <a:t>Fragen</a:t>
              </a:r>
            </a:p>
          </p:txBody>
        </p:sp>
        <p:sp>
          <p:nvSpPr>
            <p:cNvPr id="53" name="Gleichschenkliges Dreieck 52">
              <a:extLst>
                <a:ext uri="{FF2B5EF4-FFF2-40B4-BE49-F238E27FC236}">
                  <a16:creationId xmlns:a16="http://schemas.microsoft.com/office/drawing/2014/main" xmlns="" id="{0DA0399D-5A70-467A-905D-7838CA710351}"/>
                </a:ext>
              </a:extLst>
            </p:cNvPr>
            <p:cNvSpPr/>
            <p:nvPr/>
          </p:nvSpPr>
          <p:spPr>
            <a:xfrm rot="16200000" flipV="1">
              <a:off x="6959730" y="569160"/>
              <a:ext cx="62477" cy="612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</p:grpSp>
      <p:sp>
        <p:nvSpPr>
          <p:cNvPr id="54" name="Menu: Freitext">
            <a:hlinkClick r:id="rId9" action="ppaction://hlinksldjump"/>
            <a:extLst>
              <a:ext uri="{FF2B5EF4-FFF2-40B4-BE49-F238E27FC236}">
                <a16:creationId xmlns:a16="http://schemas.microsoft.com/office/drawing/2014/main" xmlns="" id="{B8564720-2D04-42B7-959B-28692881A7E3}"/>
              </a:ext>
            </a:extLst>
          </p:cNvPr>
          <p:cNvSpPr/>
          <p:nvPr/>
        </p:nvSpPr>
        <p:spPr>
          <a:xfrm>
            <a:off x="5498362" y="311149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Freitext</a:t>
            </a:r>
          </a:p>
        </p:txBody>
      </p:sp>
      <p:sp>
        <p:nvSpPr>
          <p:cNvPr id="55" name="Menu: Fragengruppen">
            <a:hlinkClick r:id="rId10" action="ppaction://hlinksldjump"/>
            <a:extLst>
              <a:ext uri="{FF2B5EF4-FFF2-40B4-BE49-F238E27FC236}">
                <a16:creationId xmlns:a16="http://schemas.microsoft.com/office/drawing/2014/main" xmlns="" id="{F845DF70-17B0-4F3F-8B36-B378FFE62276}"/>
              </a:ext>
            </a:extLst>
          </p:cNvPr>
          <p:cNvSpPr/>
          <p:nvPr/>
        </p:nvSpPr>
        <p:spPr>
          <a:xfrm>
            <a:off x="45767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Fragen-gruppen</a:t>
            </a:r>
          </a:p>
        </p:txBody>
      </p:sp>
      <p:sp>
        <p:nvSpPr>
          <p:cNvPr id="56" name="Menu: Workflow">
            <a:hlinkClick r:id="rId11" action="ppaction://hlinksldjump"/>
            <a:extLst>
              <a:ext uri="{FF2B5EF4-FFF2-40B4-BE49-F238E27FC236}">
                <a16:creationId xmlns:a16="http://schemas.microsoft.com/office/drawing/2014/main" xmlns="" id="{197519A1-CB48-4ACA-907A-D6C0B4B7CD5F}"/>
              </a:ext>
            </a:extLst>
          </p:cNvPr>
          <p:cNvSpPr/>
          <p:nvPr/>
        </p:nvSpPr>
        <p:spPr>
          <a:xfrm>
            <a:off x="36551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Workflow</a:t>
            </a:r>
          </a:p>
        </p:txBody>
      </p:sp>
      <p:sp>
        <p:nvSpPr>
          <p:cNvPr id="57" name="Menu: Editorsteuerung">
            <a:hlinkClick r:id="rId12" action="ppaction://hlinksldjump"/>
            <a:extLst>
              <a:ext uri="{FF2B5EF4-FFF2-40B4-BE49-F238E27FC236}">
                <a16:creationId xmlns:a16="http://schemas.microsoft.com/office/drawing/2014/main" xmlns="" id="{18A573A7-8888-400F-B806-DF5B3B388C0B}"/>
              </a:ext>
            </a:extLst>
          </p:cNvPr>
          <p:cNvSpPr/>
          <p:nvPr/>
        </p:nvSpPr>
        <p:spPr>
          <a:xfrm>
            <a:off x="27335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1000" b="1" dirty="0">
                <a:solidFill>
                  <a:schemeClr val="accent1"/>
                </a:solidFill>
              </a:rPr>
              <a:t>Editor-</a:t>
            </a:r>
          </a:p>
          <a:p>
            <a:r>
              <a:rPr lang="de-DE" sz="1000" b="1" dirty="0">
                <a:solidFill>
                  <a:schemeClr val="accent1"/>
                </a:solidFill>
              </a:rPr>
              <a:t>steuerung</a:t>
            </a:r>
          </a:p>
        </p:txBody>
      </p:sp>
      <p:sp>
        <p:nvSpPr>
          <p:cNvPr id="58" name="Menu: Vorwort">
            <a:hlinkClick r:id="rId13" action="ppaction://hlinksldjump"/>
            <a:extLst>
              <a:ext uri="{FF2B5EF4-FFF2-40B4-BE49-F238E27FC236}">
                <a16:creationId xmlns:a16="http://schemas.microsoft.com/office/drawing/2014/main" xmlns="" id="{6BC4D4CB-9995-462B-8D05-B262BCFDFEA6}"/>
              </a:ext>
            </a:extLst>
          </p:cNvPr>
          <p:cNvSpPr/>
          <p:nvPr/>
        </p:nvSpPr>
        <p:spPr>
          <a:xfrm>
            <a:off x="1811962" y="311150"/>
            <a:ext cx="864000" cy="57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accent1"/>
                </a:solidFill>
              </a:rPr>
              <a:t>Vorwort</a:t>
            </a:r>
          </a:p>
        </p:txBody>
      </p:sp>
      <p:pic>
        <p:nvPicPr>
          <p:cNvPr id="6" name="Grafik 5" descr="Ein Bild, das Objekt, dunkel, sitzend, orange enthält.&#10;&#10;Automatisch generierte Beschreibung">
            <a:extLst>
              <a:ext uri="{FF2B5EF4-FFF2-40B4-BE49-F238E27FC236}">
                <a16:creationId xmlns:a16="http://schemas.microsoft.com/office/drawing/2014/main" xmlns="" id="{347BB720-732E-4314-8F27-B4D9037C2E7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9638" y="4365104"/>
            <a:ext cx="2185962" cy="546491"/>
          </a:xfrm>
          <a:prstGeom prst="rect">
            <a:avLst/>
          </a:prstGeom>
        </p:spPr>
      </p:pic>
      <p:grpSp>
        <p:nvGrpSpPr>
          <p:cNvPr id="22" name="Untermenu: Fragen2">
            <a:extLst>
              <a:ext uri="{FF2B5EF4-FFF2-40B4-BE49-F238E27FC236}">
                <a16:creationId xmlns:a16="http://schemas.microsoft.com/office/drawing/2014/main" xmlns="" id="{D97B7171-FB09-48B7-85C0-46ED6D38FFE9}"/>
              </a:ext>
            </a:extLst>
          </p:cNvPr>
          <p:cNvGrpSpPr/>
          <p:nvPr/>
        </p:nvGrpSpPr>
        <p:grpSpPr>
          <a:xfrm>
            <a:off x="6418800" y="-3672000"/>
            <a:ext cx="3029699" cy="3656515"/>
            <a:chOff x="6414455" y="313223"/>
            <a:chExt cx="3029699" cy="3656515"/>
          </a:xfrm>
        </p:grpSpPr>
        <p:sp>
          <p:nvSpPr>
            <p:cNvPr id="23" name="Form">
              <a:extLst>
                <a:ext uri="{FF2B5EF4-FFF2-40B4-BE49-F238E27FC236}">
                  <a16:creationId xmlns:a16="http://schemas.microsoft.com/office/drawing/2014/main" xmlns="" id="{08D171D3-1ED9-4ECC-9EE2-35A61C6C298C}"/>
                </a:ext>
              </a:extLst>
            </p:cNvPr>
            <p:cNvSpPr/>
            <p:nvPr/>
          </p:nvSpPr>
          <p:spPr>
            <a:xfrm>
              <a:off x="6419961" y="313223"/>
              <a:ext cx="3024193" cy="3656515"/>
            </a:xfrm>
            <a:custGeom>
              <a:avLst/>
              <a:gdLst>
                <a:gd name="connsiteX0" fmla="*/ 0 w 3024193"/>
                <a:gd name="connsiteY0" fmla="*/ 0 h 3693734"/>
                <a:gd name="connsiteX1" fmla="*/ 864000 w 3024193"/>
                <a:gd name="connsiteY1" fmla="*/ 0 h 3693734"/>
                <a:gd name="connsiteX2" fmla="*/ 864000 w 3024193"/>
                <a:gd name="connsiteY2" fmla="*/ 597573 h 3693734"/>
                <a:gd name="connsiteX3" fmla="*/ 3024193 w 3024193"/>
                <a:gd name="connsiteY3" fmla="*/ 597573 h 3693734"/>
                <a:gd name="connsiteX4" fmla="*/ 3024193 w 3024193"/>
                <a:gd name="connsiteY4" fmla="*/ 3693734 h 3693734"/>
                <a:gd name="connsiteX5" fmla="*/ 0 w 3024193"/>
                <a:gd name="connsiteY5" fmla="*/ 3693734 h 3693734"/>
                <a:gd name="connsiteX6" fmla="*/ 0 w 3024193"/>
                <a:gd name="connsiteY6" fmla="*/ 647505 h 3693734"/>
                <a:gd name="connsiteX7" fmla="*/ 0 w 3024193"/>
                <a:gd name="connsiteY7" fmla="*/ 597573 h 36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193" h="3693734">
                  <a:moveTo>
                    <a:pt x="0" y="0"/>
                  </a:moveTo>
                  <a:lnTo>
                    <a:pt x="864000" y="0"/>
                  </a:lnTo>
                  <a:lnTo>
                    <a:pt x="864000" y="597573"/>
                  </a:lnTo>
                  <a:lnTo>
                    <a:pt x="3024193" y="597573"/>
                  </a:lnTo>
                  <a:lnTo>
                    <a:pt x="3024193" y="3693734"/>
                  </a:lnTo>
                  <a:lnTo>
                    <a:pt x="0" y="3693734"/>
                  </a:lnTo>
                  <a:lnTo>
                    <a:pt x="0" y="647505"/>
                  </a:lnTo>
                  <a:lnTo>
                    <a:pt x="0" y="597573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tlCol="0" anchor="t" anchorCtr="0">
              <a:noAutofit/>
            </a:bodyPr>
            <a:lstStyle/>
            <a:p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Sonstige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6FFEFC53-58E5-477F-B11B-34E2B6CEC0BE}"/>
                </a:ext>
              </a:extLst>
            </p:cNvPr>
            <p:cNvSpPr/>
            <p:nvPr/>
          </p:nvSpPr>
          <p:spPr>
            <a:xfrm>
              <a:off x="6414455" y="3115361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Sonstige Fragetypen</a:t>
              </a:r>
            </a:p>
          </p:txBody>
        </p:sp>
        <p:sp>
          <p:nvSpPr>
            <p:cNvPr id="25" name="MCF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1446B43B-86AF-49E9-B060-768C8E7FF67D}"/>
                </a:ext>
              </a:extLst>
            </p:cNvPr>
            <p:cNvSpPr/>
            <p:nvPr/>
          </p:nvSpPr>
          <p:spPr>
            <a:xfrm>
              <a:off x="6414455" y="2589587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Multiple-Choice-Frage</a:t>
              </a:r>
            </a:p>
          </p:txBody>
        </p:sp>
        <p:sp>
          <p:nvSpPr>
            <p:cNvPr id="26" name="SCF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E22731D7-115D-4F9F-A82C-471E817B29C4}"/>
                </a:ext>
              </a:extLst>
            </p:cNvPr>
            <p:cNvSpPr/>
            <p:nvPr/>
          </p:nvSpPr>
          <p:spPr>
            <a:xfrm>
              <a:off x="6414455" y="2326700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Single-Choice-Frage</a:t>
              </a:r>
            </a:p>
          </p:txBody>
        </p:sp>
        <p:sp>
          <p:nvSpPr>
            <p:cNvPr id="27" name="Segmentierte OF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5048D57D-AF36-456E-81B3-2870899629F2}"/>
                </a:ext>
              </a:extLst>
            </p:cNvPr>
            <p:cNvSpPr/>
            <p:nvPr/>
          </p:nvSpPr>
          <p:spPr>
            <a:xfrm>
              <a:off x="6414455" y="2063813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Segmentierte Offene Frage</a:t>
              </a:r>
            </a:p>
          </p:txBody>
        </p:sp>
        <p:sp>
          <p:nvSpPr>
            <p:cNvPr id="28" name="OF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46109E62-D6E9-42FE-9440-2CD4094E76AA}"/>
                </a:ext>
              </a:extLst>
            </p:cNvPr>
            <p:cNvSpPr/>
            <p:nvPr/>
          </p:nvSpPr>
          <p:spPr>
            <a:xfrm>
              <a:off x="6414455" y="180092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Offene Frage</a:t>
              </a:r>
            </a:p>
          </p:txBody>
        </p:sp>
        <p:sp>
          <p:nvSpPr>
            <p:cNvPr id="29" name="Skalen+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410DF714-1DE6-47D3-A300-ED11501B62AB}"/>
                </a:ext>
              </a:extLst>
            </p:cNvPr>
            <p:cNvSpPr/>
            <p:nvPr/>
          </p:nvSpPr>
          <p:spPr>
            <a:xfrm>
              <a:off x="6414455" y="1547593"/>
              <a:ext cx="3024192" cy="21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309600" tIns="36000" bIns="360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erweiterten Poltexten </a:t>
              </a:r>
            </a:p>
          </p:txBody>
        </p:sp>
        <p:sp>
          <p:nvSpPr>
            <p:cNvPr id="30" name="Skalen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AE14BA31-02DD-4512-89C3-EDC4A516129D}"/>
                </a:ext>
              </a:extLst>
            </p:cNvPr>
            <p:cNvSpPr/>
            <p:nvPr/>
          </p:nvSpPr>
          <p:spPr>
            <a:xfrm>
              <a:off x="6414455" y="128470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Skalenfrage mit einfacher Beschriftung</a:t>
              </a:r>
            </a:p>
          </p:txBody>
        </p:sp>
        <p:sp>
          <p:nvSpPr>
            <p:cNvPr id="31" name="Hinzufügen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EAEF12A8-6B36-4ADC-BB5A-42F990BC36A4}"/>
                </a:ext>
              </a:extLst>
            </p:cNvPr>
            <p:cNvSpPr/>
            <p:nvPr/>
          </p:nvSpPr>
          <p:spPr>
            <a:xfrm>
              <a:off x="6414455" y="1021819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Fragen Hinzufügen</a:t>
              </a:r>
            </a:p>
          </p:txBody>
        </p:sp>
        <p:sp>
          <p:nvSpPr>
            <p:cNvPr id="32" name="Bearbeiten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348446D5-9E85-4867-A382-9CA45DDED77B}"/>
                </a:ext>
              </a:extLst>
            </p:cNvPr>
            <p:cNvSpPr/>
            <p:nvPr/>
          </p:nvSpPr>
          <p:spPr>
            <a:xfrm>
              <a:off x="6414455" y="3378246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Antworten/erweiterte Poltexte Bearbeiten</a:t>
              </a:r>
            </a:p>
          </p:txBody>
        </p:sp>
        <p:sp>
          <p:nvSpPr>
            <p:cNvPr id="34" name="Sonstige">
              <a:hlinkClick r:id="rId24" action="ppaction://hlinksldjump"/>
              <a:extLst>
                <a:ext uri="{FF2B5EF4-FFF2-40B4-BE49-F238E27FC236}">
                  <a16:creationId xmlns:a16="http://schemas.microsoft.com/office/drawing/2014/main" xmlns="" id="{18001760-D1EE-468E-83C9-9EE6C381D00F}"/>
                </a:ext>
              </a:extLst>
            </p:cNvPr>
            <p:cNvSpPr/>
            <p:nvPr/>
          </p:nvSpPr>
          <p:spPr>
            <a:xfrm>
              <a:off x="6414455" y="2852474"/>
              <a:ext cx="3024192" cy="225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09600" rtlCol="0" anchor="ctr" anchorCtr="0"/>
            <a:lstStyle/>
            <a:p>
              <a:pPr>
                <a:lnSpc>
                  <a:spcPct val="150000"/>
                </a:lnSpc>
              </a:pPr>
              <a:r>
                <a:rPr lang="de-DE" sz="1000" dirty="0">
                  <a:solidFill>
                    <a:sysClr val="windowText" lastClr="000000"/>
                  </a:solidFill>
                </a:rPr>
                <a:t>Ranking-Frage</a:t>
              </a:r>
            </a:p>
          </p:txBody>
        </p:sp>
      </p:grpSp>
      <p:pic>
        <p:nvPicPr>
          <p:cNvPr id="37" name="Untermenu: Fragen - Kreuz" descr="Schließen">
            <a:extLst>
              <a:ext uri="{FF2B5EF4-FFF2-40B4-BE49-F238E27FC236}">
                <a16:creationId xmlns:a16="http://schemas.microsoft.com/office/drawing/2014/main" xmlns="" id="{6350C803-BCB0-47E5-A9FB-CA5F73EC07F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9088182" y="-301939"/>
            <a:ext cx="251849" cy="251849"/>
          </a:xfrm>
          <a:prstGeom prst="rect">
            <a:avLst/>
          </a:prstGeom>
        </p:spPr>
      </p:pic>
      <p:grpSp>
        <p:nvGrpSpPr>
          <p:cNvPr id="38" name="Untermenu: Fragen1">
            <a:extLst>
              <a:ext uri="{FF2B5EF4-FFF2-40B4-BE49-F238E27FC236}">
                <a16:creationId xmlns:a16="http://schemas.microsoft.com/office/drawing/2014/main" xmlns="" id="{F52948DE-CABA-4913-B118-2A314C14C304}"/>
              </a:ext>
            </a:extLst>
          </p:cNvPr>
          <p:cNvGrpSpPr/>
          <p:nvPr/>
        </p:nvGrpSpPr>
        <p:grpSpPr>
          <a:xfrm>
            <a:off x="6460384" y="-3626087"/>
            <a:ext cx="792089" cy="510357"/>
            <a:chOff x="6456039" y="359136"/>
            <a:chExt cx="792089" cy="510357"/>
          </a:xfrm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xmlns="" id="{C8A1A70B-C250-4394-ADE0-3B4B43538A4E}"/>
                </a:ext>
              </a:extLst>
            </p:cNvPr>
            <p:cNvSpPr/>
            <p:nvPr/>
          </p:nvSpPr>
          <p:spPr>
            <a:xfrm>
              <a:off x="6456039" y="359136"/>
              <a:ext cx="792089" cy="5103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500" dirty="0"/>
            </a:p>
          </p:txBody>
        </p:sp>
        <p:sp>
          <p:nvSpPr>
            <p:cNvPr id="41" name="Fragen">
              <a:extLst>
                <a:ext uri="{FF2B5EF4-FFF2-40B4-BE49-F238E27FC236}">
                  <a16:creationId xmlns:a16="http://schemas.microsoft.com/office/drawing/2014/main" xmlns="" id="{5B94F26A-8F91-4A10-A202-D728C6648666}"/>
                </a:ext>
              </a:extLst>
            </p:cNvPr>
            <p:cNvSpPr txBox="1"/>
            <p:nvPr/>
          </p:nvSpPr>
          <p:spPr>
            <a:xfrm>
              <a:off x="6546432" y="478622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000" b="1" dirty="0"/>
                <a:t>Fragen</a:t>
              </a:r>
            </a:p>
          </p:txBody>
        </p:sp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xmlns="" id="{9904583C-795D-4380-BD5B-0CCF4157DDCB}"/>
                </a:ext>
              </a:extLst>
            </p:cNvPr>
            <p:cNvSpPr/>
            <p:nvPr/>
          </p:nvSpPr>
          <p:spPr>
            <a:xfrm flipV="1">
              <a:off x="6531903" y="571217"/>
              <a:ext cx="53552" cy="5974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dirty="0">
                  <a:noFill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55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0.583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5819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0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5782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58333 L 2.08333E-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58194 L -1.04167E-6 -0.2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57824 L 8.33333E-7 -0.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niversität Bielefeld">
  <a:themeElements>
    <a:clrScheme name="Benutzerdefiniert 131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000000"/>
      </a:accent1>
      <a:accent2>
        <a:srgbClr val="7F7F7F"/>
      </a:accent2>
      <a:accent3>
        <a:srgbClr val="A5A5A5"/>
      </a:accent3>
      <a:accent4>
        <a:srgbClr val="BFBFBF"/>
      </a:accent4>
      <a:accent5>
        <a:srgbClr val="D8D8D8"/>
      </a:accent5>
      <a:accent6>
        <a:srgbClr val="F2F2F2"/>
      </a:accent6>
      <a:hlink>
        <a:srgbClr val="000000"/>
      </a:hlink>
      <a:folHlink>
        <a:srgbClr val="000000"/>
      </a:folHlink>
    </a:clrScheme>
    <a:fontScheme name="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5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500" dirty="0" err="1" smtClean="0"/>
        </a:defPPr>
      </a:lstStyle>
    </a:txDef>
  </a:objectDefaults>
  <a:extraClrSchemeLst/>
  <a:custClrLst>
    <a:custClr name="Fakultät für Biologie">
      <a:srgbClr val="92B168"/>
    </a:custClr>
    <a:custClr name="Fakultät für Chemie">
      <a:srgbClr val="A08CAA"/>
    </a:custClr>
    <a:custClr name="Fakultät für Erziehungswissenschaft">
      <a:srgbClr val="F08C50"/>
    </a:custClr>
    <a:custClr name="Fakultät für Geschichtswissenschaft, Philosophie und Theologie">
      <a:srgbClr val="7DB4BE"/>
    </a:custClr>
    <a:custClr name="Fakultät für Gesundheitswissenschaften">
      <a:srgbClr val="DC5A5A"/>
    </a:custClr>
    <a:custClr name="Fakultät für Linguistik und Literaturwissenschaft">
      <a:srgbClr val="8FA3B9"/>
    </a:custClr>
    <a:custClr name="Fakultät für Mathematik">
      <a:srgbClr val="DCAA41"/>
    </a:custClr>
    <a:custClr name="Medizinische Fakultät">
      <a:srgbClr val="145F7D"/>
    </a:custClr>
    <a:custClr name="Fakultät für Physik">
      <a:srgbClr val="649696"/>
    </a:custClr>
    <a:custClr name="Fakultät für Rechtswissenschaft">
      <a:srgbClr val="8C8C96"/>
    </a:custClr>
    <a:custClr name="Fakultät für Psychologie und Sportwissenschaft">
      <a:srgbClr val="8C3250"/>
    </a:custClr>
    <a:custClr name="Fakultät für Soziologie">
      <a:srgbClr val="AF4B50"/>
    </a:custClr>
    <a:custClr name="Technische Fakultät">
      <a:srgbClr val="558CA0"/>
    </a:custClr>
    <a:custClr name="Fakultät für Wirtschaftswissenschaften">
      <a:srgbClr val="46506E"/>
    </a:custClr>
    <a:custClr name="Grün Print">
      <a:srgbClr val="008965"/>
    </a:custClr>
    <a:custClr name="Grün Digital">
      <a:srgbClr val="14F5B4"/>
    </a:custClr>
  </a:custClrLst>
  <a:extLst>
    <a:ext uri="{05A4C25C-085E-4340-85A3-A5531E510DB2}">
      <thm15:themeFamily xmlns:thm15="http://schemas.microsoft.com/office/thememl/2012/main" name="evasysguide" id="{0E781C64-70AF-4DE8-B666-51F66D59AD29}" vid="{99BD99D4-9BE4-46DC-AC71-0E16D739541E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evasysguide</Template>
  <TotalTime>0</TotalTime>
  <Words>3946</Words>
  <Application>Microsoft Office PowerPoint</Application>
  <PresentationFormat>Breitbild</PresentationFormat>
  <Paragraphs>1249</Paragraphs>
  <Slides>35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38" baseType="lpstr">
      <vt:lpstr>Arial</vt:lpstr>
      <vt:lpstr>Calibri</vt:lpstr>
      <vt:lpstr>Universität Bielefeld</vt:lpstr>
      <vt:lpstr>EvaSys Anleitung: Fragebogeneditor</vt:lpstr>
      <vt:lpstr>Vorwort</vt:lpstr>
      <vt:lpstr>Editorsteuerung </vt:lpstr>
      <vt:lpstr>Editorsteuerung - Untermenüs</vt:lpstr>
      <vt:lpstr>Workflow</vt:lpstr>
      <vt:lpstr>Fragegruppen</vt:lpstr>
      <vt:lpstr>Freitext</vt:lpstr>
      <vt:lpstr>Freitext</vt:lpstr>
      <vt:lpstr>Fragen Hinzufügen</vt:lpstr>
      <vt:lpstr>Skalenfrage mit einfacher Beschriftung </vt:lpstr>
      <vt:lpstr>Skalenfrage mit einfacher Beschriftung </vt:lpstr>
      <vt:lpstr>Skalenfrage mit erweiterten Poltexten</vt:lpstr>
      <vt:lpstr>Erweiterte Poltexte Hinzufügen</vt:lpstr>
      <vt:lpstr>Skalenfrage Hinzufügen</vt:lpstr>
      <vt:lpstr>Offene Frage</vt:lpstr>
      <vt:lpstr>Offene Frage</vt:lpstr>
      <vt:lpstr>Segmentierte Offene Frage</vt:lpstr>
      <vt:lpstr>Segmentierte Offene Frage</vt:lpstr>
      <vt:lpstr>Single-Choice-Frage</vt:lpstr>
      <vt:lpstr>Single-Choice-Frage</vt:lpstr>
      <vt:lpstr>Multiple-Choice-Frage</vt:lpstr>
      <vt:lpstr>Multiple-Choice-Frage</vt:lpstr>
      <vt:lpstr>Ranking-Frage</vt:lpstr>
      <vt:lpstr>Ranking-Frage</vt:lpstr>
      <vt:lpstr>Sonstige Fragetypen</vt:lpstr>
      <vt:lpstr>Antworten/erweiterte Poltextete Bearbeiten</vt:lpstr>
      <vt:lpstr>Optische Gestaltung</vt:lpstr>
      <vt:lpstr>Mussfragen</vt:lpstr>
      <vt:lpstr>Mussfragen</vt:lpstr>
      <vt:lpstr>Filterregeln - Einstellungsdialog</vt:lpstr>
      <vt:lpstr>Filterregeln - Grundeinstellungen bearbeiten</vt:lpstr>
      <vt:lpstr>Filterregeln - Filter hinzufügen</vt:lpstr>
      <vt:lpstr>Filterregeln - Filterregeln bestimmen</vt:lpstr>
      <vt:lpstr>Beispiel</vt:lpstr>
      <vt:lpstr>Kontakt</vt:lpstr>
    </vt:vector>
  </TitlesOfParts>
  <Company>Universität Bielefeld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Evelyn Schmidt</dc:creator>
  <cp:lastModifiedBy>mdrosselmeier</cp:lastModifiedBy>
  <cp:revision>379</cp:revision>
  <dcterms:created xsi:type="dcterms:W3CDTF">2020-05-15T15:17:07Z</dcterms:created>
  <dcterms:modified xsi:type="dcterms:W3CDTF">2020-11-25T13:45:06Z</dcterms:modified>
</cp:coreProperties>
</file>