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98" r:id="rId2"/>
    <p:sldId id="299" r:id="rId3"/>
    <p:sldId id="286" r:id="rId4"/>
    <p:sldId id="321" r:id="rId5"/>
    <p:sldId id="300" r:id="rId6"/>
    <p:sldId id="301" r:id="rId7"/>
    <p:sldId id="302" r:id="rId8"/>
    <p:sldId id="303" r:id="rId9"/>
    <p:sldId id="327" r:id="rId10"/>
    <p:sldId id="323" r:id="rId11"/>
    <p:sldId id="322" r:id="rId12"/>
    <p:sldId id="276" r:id="rId13"/>
    <p:sldId id="304" r:id="rId14"/>
    <p:sldId id="306" r:id="rId15"/>
    <p:sldId id="278" r:id="rId16"/>
    <p:sldId id="307" r:id="rId17"/>
    <p:sldId id="308" r:id="rId18"/>
    <p:sldId id="279" r:id="rId19"/>
    <p:sldId id="305" r:id="rId20"/>
    <p:sldId id="284" r:id="rId21"/>
    <p:sldId id="309" r:id="rId22"/>
    <p:sldId id="310" r:id="rId23"/>
    <p:sldId id="326"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8E1"/>
    <a:srgbClr val="7378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66" autoAdjust="0"/>
    <p:restoredTop sz="94660"/>
  </p:normalViewPr>
  <p:slideViewPr>
    <p:cSldViewPr showGuides="1">
      <p:cViewPr varScale="1">
        <p:scale>
          <a:sx n="40" d="100"/>
          <a:sy n="40" d="100"/>
        </p:scale>
        <p:origin x="1020" y="60"/>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notesViewPr>
    <p:cSldViewPr showGuides="1">
      <p:cViewPr varScale="1">
        <p:scale>
          <a:sx n="126" d="100"/>
          <a:sy n="126" d="100"/>
        </p:scale>
        <p:origin x="322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BD04781-6566-2C39-4750-D9D262CBEAF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C2319731-8134-EA79-1F02-DCDEFCAAF2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F48EA85-890C-5246-B5EA-B5DEE6DE6E8A}" type="datetimeFigureOut">
              <a:rPr lang="de-DE" smtClean="0"/>
              <a:t>29.08.2024</a:t>
            </a:fld>
            <a:endParaRPr lang="de-DE"/>
          </a:p>
        </p:txBody>
      </p:sp>
      <p:sp>
        <p:nvSpPr>
          <p:cNvPr id="4" name="Fußzeilenplatzhalter 3">
            <a:extLst>
              <a:ext uri="{FF2B5EF4-FFF2-40B4-BE49-F238E27FC236}">
                <a16:creationId xmlns:a16="http://schemas.microsoft.com/office/drawing/2014/main" id="{7BB7F4ED-5156-5D0B-AE8C-4864736881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4617F5C8-3DF2-96ED-A179-90EA3780851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56F745D-1E4B-AA41-A717-8D73D0C02A26}" type="slidenum">
              <a:rPr lang="de-DE" smtClean="0"/>
              <a:t>‹Nr.›</a:t>
            </a:fld>
            <a:endParaRPr lang="de-DE"/>
          </a:p>
        </p:txBody>
      </p:sp>
    </p:spTree>
    <p:extLst>
      <p:ext uri="{BB962C8B-B14F-4D97-AF65-F5344CB8AC3E}">
        <p14:creationId xmlns:p14="http://schemas.microsoft.com/office/powerpoint/2010/main" val="88307547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359025-3C63-43C4-8B0E-710151024EA7}" type="datetimeFigureOut">
              <a:rPr lang="de-DE" smtClean="0"/>
              <a:t>29.08.2024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50CF58-F8AE-4306-91E6-E5B4FBFABC01}" type="slidenum">
              <a:rPr lang="de-DE" smtClean="0"/>
              <a:t>‹Nr.›</a:t>
            </a:fld>
            <a:endParaRPr lang="de-DE"/>
          </a:p>
        </p:txBody>
      </p:sp>
    </p:spTree>
    <p:extLst>
      <p:ext uri="{BB962C8B-B14F-4D97-AF65-F5344CB8AC3E}">
        <p14:creationId xmlns:p14="http://schemas.microsoft.com/office/powerpoint/2010/main" val="986526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bg>
      <p:bgPr>
        <a:solidFill>
          <a:srgbClr val="CDE8E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8" y="1268412"/>
            <a:ext cx="5976000" cy="3656515"/>
          </a:xfrm>
        </p:spPr>
        <p:txBody>
          <a:bodyPr anchor="t"/>
          <a:lstStyle>
            <a:lvl1pPr algn="l">
              <a:defRPr sz="6000"/>
            </a:lvl1pPr>
          </a:lstStyle>
          <a:p>
            <a:r>
              <a:rPr lang="de-DE"/>
              <a:t>Mastertitelformat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5208436"/>
            <a:ext cx="5975351" cy="1396536"/>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
        <p:nvSpPr>
          <p:cNvPr id="8" name="Bildplatzhalter 9">
            <a:extLst>
              <a:ext uri="{FF2B5EF4-FFF2-40B4-BE49-F238E27FC236}">
                <a16:creationId xmlns:a16="http://schemas.microsoft.com/office/drawing/2014/main" id="{8F2F4E45-6575-48BB-B7F1-A75E8397FF25}"/>
              </a:ext>
            </a:extLst>
          </p:cNvPr>
          <p:cNvSpPr>
            <a:spLocks noGrp="1"/>
          </p:cNvSpPr>
          <p:nvPr>
            <p:ph type="pic" sz="quarter" idx="14"/>
          </p:nvPr>
        </p:nvSpPr>
        <p:spPr>
          <a:xfrm>
            <a:off x="6575425" y="1268412"/>
            <a:ext cx="5316538" cy="5292936"/>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431425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70CAEF44-00E2-9CD8-198C-ED616F926FC7}"/>
              </a:ext>
            </a:extLst>
          </p:cNvPr>
          <p:cNvSpPr/>
          <p:nvPr userDrawn="1"/>
        </p:nvSpPr>
        <p:spPr>
          <a:xfrm>
            <a:off x="0" y="0"/>
            <a:ext cx="12192000" cy="6858000"/>
          </a:xfrm>
          <a:prstGeom prst="rect">
            <a:avLst/>
          </a:prstGeom>
          <a:solidFill>
            <a:srgbClr val="0089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7" y="2529606"/>
            <a:ext cx="11591925" cy="3995738"/>
          </a:xfrm>
        </p:spPr>
        <p:txBody>
          <a:bodyPr anchor="b"/>
          <a:lstStyle>
            <a:lvl1pPr algn="l">
              <a:defRPr sz="9600">
                <a:solidFill>
                  <a:schemeClr val="bg1"/>
                </a:solidFill>
              </a:defRPr>
            </a:lvl1pPr>
          </a:lstStyle>
          <a:p>
            <a:r>
              <a:rPr lang="de-DE" dirty="0"/>
              <a:t>Mastertitelformat bearbeiten</a:t>
            </a:r>
          </a:p>
        </p:txBody>
      </p:sp>
    </p:spTree>
    <p:extLst>
      <p:ext uri="{BB962C8B-B14F-4D97-AF65-F5344CB8AC3E}">
        <p14:creationId xmlns:p14="http://schemas.microsoft.com/office/powerpoint/2010/main" val="38627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7" y="2241550"/>
            <a:ext cx="11591925" cy="3995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400892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Text und Bild (schma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8" y="1324895"/>
            <a:ext cx="5975982"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2241550"/>
            <a:ext cx="5975982" cy="3995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6575425" y="1268412"/>
            <a:ext cx="5316538"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366508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tel, Text und Bild (schmal) - Grün">
    <p:bg>
      <p:bgPr>
        <a:solidFill>
          <a:srgbClr val="CDE8E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8" y="1324895"/>
            <a:ext cx="5975982"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2241550"/>
            <a:ext cx="5975982" cy="3995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6575425" y="1268412"/>
            <a:ext cx="5316538"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1795941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Text und Bild (brei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8" y="1324895"/>
            <a:ext cx="3659721"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2241550"/>
            <a:ext cx="3659721" cy="3995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4259796" y="1268412"/>
            <a:ext cx="7632167"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714788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Text und 2 Bil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9" y="1324895"/>
            <a:ext cx="3156346"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9" y="2241550"/>
            <a:ext cx="3156346" cy="3995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7968208" y="1268412"/>
            <a:ext cx="3923755" cy="4968875"/>
          </a:xfrm>
          <a:solidFill>
            <a:schemeClr val="accent4"/>
          </a:solidFill>
        </p:spPr>
        <p:txBody>
          <a:bodyPr anchor="ctr"/>
          <a:lstStyle>
            <a:lvl1pPr marL="0" indent="0" algn="ctr">
              <a:buNone/>
              <a:defRPr/>
            </a:lvl1pPr>
          </a:lstStyle>
          <a:p>
            <a:r>
              <a:rPr lang="de-DE"/>
              <a:t>Bild durch Klicken auf Symbol hinzufügen</a:t>
            </a:r>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756421" y="1268412"/>
            <a:ext cx="3923755"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171115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Bilder und Tex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9" y="3609020"/>
            <a:ext cx="2303573" cy="2628268"/>
          </a:xfrm>
        </p:spPr>
        <p:txBody>
          <a:bodyPr/>
          <a:lstStyle>
            <a:lvl1pPr marL="92075" indent="-92075">
              <a:defRPr sz="1500"/>
            </a:lvl1pPr>
            <a:lvl2pPr marL="182563" indent="-90488">
              <a:defRPr sz="1500"/>
            </a:lvl2pPr>
            <a:lvl3pPr marL="266700" indent="-84138">
              <a:defRPr sz="1500"/>
            </a:lvl3pPr>
            <a:lvl4pPr marL="358775" indent="-92075">
              <a:defRPr sz="1500"/>
            </a:lvl4pPr>
            <a:lvl5pPr marL="449263" indent="-90488">
              <a:defRPr sz="15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
        <p:nvSpPr>
          <p:cNvPr id="12" name="Textplatzhalter 6">
            <a:extLst>
              <a:ext uri="{FF2B5EF4-FFF2-40B4-BE49-F238E27FC236}">
                <a16:creationId xmlns:a16="http://schemas.microsoft.com/office/drawing/2014/main" id="{F7359EAB-27F8-40C6-BEA9-BE6360AAA5AF}"/>
              </a:ext>
            </a:extLst>
          </p:cNvPr>
          <p:cNvSpPr>
            <a:spLocks noGrp="1"/>
          </p:cNvSpPr>
          <p:nvPr>
            <p:ph type="body" sz="quarter" idx="16"/>
          </p:nvPr>
        </p:nvSpPr>
        <p:spPr>
          <a:xfrm>
            <a:off x="2928331" y="3609020"/>
            <a:ext cx="2303573" cy="2628268"/>
          </a:xfrm>
        </p:spPr>
        <p:txBody>
          <a:bodyPr/>
          <a:lstStyle>
            <a:lvl1pPr marL="92075" indent="-92075">
              <a:defRPr sz="1500"/>
            </a:lvl1pPr>
            <a:lvl2pPr marL="182563" indent="-90488">
              <a:defRPr sz="1500"/>
            </a:lvl2pPr>
            <a:lvl3pPr marL="266700" indent="-84138">
              <a:defRPr sz="1500"/>
            </a:lvl3pPr>
            <a:lvl4pPr marL="358775" indent="-92075">
              <a:defRPr sz="1500"/>
            </a:lvl4pPr>
            <a:lvl5pPr marL="449263" indent="-90488">
              <a:defRPr sz="15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9">
            <a:extLst>
              <a:ext uri="{FF2B5EF4-FFF2-40B4-BE49-F238E27FC236}">
                <a16:creationId xmlns:a16="http://schemas.microsoft.com/office/drawing/2014/main" id="{4BF1E103-4F49-4361-A0CA-5F024751F1B8}"/>
              </a:ext>
            </a:extLst>
          </p:cNvPr>
          <p:cNvSpPr>
            <a:spLocks noGrp="1"/>
          </p:cNvSpPr>
          <p:nvPr>
            <p:ph type="pic" sz="quarter" idx="17"/>
          </p:nvPr>
        </p:nvSpPr>
        <p:spPr>
          <a:xfrm>
            <a:off x="2928331"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
        <p:nvSpPr>
          <p:cNvPr id="14" name="Textplatzhalter 6">
            <a:extLst>
              <a:ext uri="{FF2B5EF4-FFF2-40B4-BE49-F238E27FC236}">
                <a16:creationId xmlns:a16="http://schemas.microsoft.com/office/drawing/2014/main" id="{1930E164-C9BB-4A82-9524-60B17ADA31BF}"/>
              </a:ext>
            </a:extLst>
          </p:cNvPr>
          <p:cNvSpPr>
            <a:spLocks noGrp="1"/>
          </p:cNvSpPr>
          <p:nvPr>
            <p:ph type="body" sz="quarter" idx="18"/>
          </p:nvPr>
        </p:nvSpPr>
        <p:spPr>
          <a:xfrm>
            <a:off x="5556623" y="3609020"/>
            <a:ext cx="2303573" cy="2628268"/>
          </a:xfrm>
        </p:spPr>
        <p:txBody>
          <a:bodyPr/>
          <a:lstStyle>
            <a:lvl1pPr marL="92075" indent="-92075">
              <a:defRPr sz="1500"/>
            </a:lvl1pPr>
            <a:lvl2pPr marL="182563" indent="-90488">
              <a:defRPr sz="1500"/>
            </a:lvl2pPr>
            <a:lvl3pPr marL="266700" indent="-84138">
              <a:defRPr sz="1500"/>
            </a:lvl3pPr>
            <a:lvl4pPr marL="358775" indent="-92075">
              <a:defRPr sz="1500"/>
            </a:lvl4pPr>
            <a:lvl5pPr marL="449263" indent="-90488">
              <a:defRPr sz="15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5" name="Bildplatzhalter 9">
            <a:extLst>
              <a:ext uri="{FF2B5EF4-FFF2-40B4-BE49-F238E27FC236}">
                <a16:creationId xmlns:a16="http://schemas.microsoft.com/office/drawing/2014/main" id="{C4B605E8-1358-46B0-9403-42BC0A5E76AD}"/>
              </a:ext>
            </a:extLst>
          </p:cNvPr>
          <p:cNvSpPr>
            <a:spLocks noGrp="1"/>
          </p:cNvSpPr>
          <p:nvPr>
            <p:ph type="pic" sz="quarter" idx="19"/>
          </p:nvPr>
        </p:nvSpPr>
        <p:spPr>
          <a:xfrm>
            <a:off x="5556623"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
        <p:nvSpPr>
          <p:cNvPr id="16" name="Textplatzhalter 6">
            <a:extLst>
              <a:ext uri="{FF2B5EF4-FFF2-40B4-BE49-F238E27FC236}">
                <a16:creationId xmlns:a16="http://schemas.microsoft.com/office/drawing/2014/main" id="{9F1A9615-15C9-4659-8463-5A13E8C34802}"/>
              </a:ext>
            </a:extLst>
          </p:cNvPr>
          <p:cNvSpPr>
            <a:spLocks noGrp="1"/>
          </p:cNvSpPr>
          <p:nvPr>
            <p:ph type="body" sz="quarter" idx="20"/>
          </p:nvPr>
        </p:nvSpPr>
        <p:spPr>
          <a:xfrm>
            <a:off x="8184915" y="3609020"/>
            <a:ext cx="2303573" cy="2628268"/>
          </a:xfrm>
        </p:spPr>
        <p:txBody>
          <a:bodyPr/>
          <a:lstStyle>
            <a:lvl1pPr marL="92075" indent="-92075">
              <a:defRPr sz="1500"/>
            </a:lvl1pPr>
            <a:lvl2pPr marL="182563" indent="-90488">
              <a:defRPr sz="1500"/>
            </a:lvl2pPr>
            <a:lvl3pPr marL="266700" indent="-84138">
              <a:defRPr sz="1500"/>
            </a:lvl3pPr>
            <a:lvl4pPr marL="358775" indent="-92075">
              <a:defRPr sz="1500"/>
            </a:lvl4pPr>
            <a:lvl5pPr marL="449263" indent="-90488">
              <a:defRPr sz="15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7" name="Bildplatzhalter 9">
            <a:extLst>
              <a:ext uri="{FF2B5EF4-FFF2-40B4-BE49-F238E27FC236}">
                <a16:creationId xmlns:a16="http://schemas.microsoft.com/office/drawing/2014/main" id="{4C8D2B3B-711C-45A3-A866-73C14337CBB7}"/>
              </a:ext>
            </a:extLst>
          </p:cNvPr>
          <p:cNvSpPr>
            <a:spLocks noGrp="1"/>
          </p:cNvSpPr>
          <p:nvPr>
            <p:ph type="pic" sz="quarter" idx="21"/>
          </p:nvPr>
        </p:nvSpPr>
        <p:spPr>
          <a:xfrm>
            <a:off x="8184915"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1834391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Bilder und Text">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5283410"/>
            <a:ext cx="5579938" cy="1529966"/>
          </a:xfrm>
        </p:spPr>
        <p:txBody>
          <a:bodyPr/>
          <a:lstStyle>
            <a:lvl1pPr marL="0" indent="0">
              <a:buNone/>
              <a:defRPr sz="1200"/>
            </a:lvl1pPr>
            <a:lvl2pPr marL="92075" indent="0">
              <a:buNone/>
              <a:defRPr sz="1500"/>
            </a:lvl2pPr>
            <a:lvl3pPr marL="182562" indent="0">
              <a:buNone/>
              <a:defRPr sz="1500"/>
            </a:lvl3pPr>
            <a:lvl4pPr marL="266700" indent="0">
              <a:buNone/>
              <a:defRPr sz="1500"/>
            </a:lvl4pPr>
            <a:lvl5pPr marL="358775" indent="0">
              <a:buNone/>
              <a:defRPr sz="1500"/>
            </a:lvl5pPr>
          </a:lstStyle>
          <a:p>
            <a:pPr lvl="0"/>
            <a:r>
              <a:rPr lang="de-DE" dirty="0"/>
              <a:t>Mastertextformat bearbeiten</a:t>
            </a:r>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2012072"/>
            <a:ext cx="3203673" cy="3104963"/>
          </a:xfrm>
          <a:solidFill>
            <a:schemeClr val="accent4"/>
          </a:solidFill>
        </p:spPr>
        <p:txBody>
          <a:bodyPr anchor="ctr"/>
          <a:lstStyle>
            <a:lvl1pPr marL="0" indent="0" algn="ctr">
              <a:buNone/>
              <a:defRPr/>
            </a:lvl1pPr>
          </a:lstStyle>
          <a:p>
            <a:r>
              <a:rPr lang="de-DE"/>
              <a:t>Bild durch Klicken auf Symbol hinzufügen</a:t>
            </a:r>
          </a:p>
        </p:txBody>
      </p:sp>
      <p:sp>
        <p:nvSpPr>
          <p:cNvPr id="12" name="Textplatzhalter 6">
            <a:extLst>
              <a:ext uri="{FF2B5EF4-FFF2-40B4-BE49-F238E27FC236}">
                <a16:creationId xmlns:a16="http://schemas.microsoft.com/office/drawing/2014/main" id="{F7359EAB-27F8-40C6-BEA9-BE6360AAA5AF}"/>
              </a:ext>
            </a:extLst>
          </p:cNvPr>
          <p:cNvSpPr>
            <a:spLocks noGrp="1"/>
          </p:cNvSpPr>
          <p:nvPr>
            <p:ph type="body" sz="quarter" idx="16"/>
          </p:nvPr>
        </p:nvSpPr>
        <p:spPr>
          <a:xfrm>
            <a:off x="6132686" y="5283410"/>
            <a:ext cx="5760640" cy="1529966"/>
          </a:xfrm>
        </p:spPr>
        <p:txBody>
          <a:bodyPr/>
          <a:lstStyle>
            <a:lvl1pPr marL="0" indent="0">
              <a:buNone/>
              <a:defRPr sz="1200"/>
            </a:lvl1pPr>
            <a:lvl2pPr marL="182563" indent="-90488">
              <a:defRPr sz="1500"/>
            </a:lvl2pPr>
            <a:lvl3pPr marL="266700" indent="-84138">
              <a:defRPr sz="1500"/>
            </a:lvl3pPr>
            <a:lvl4pPr marL="358775" indent="-92075">
              <a:defRPr sz="1500"/>
            </a:lvl4pPr>
            <a:lvl5pPr marL="449263" indent="-90488">
              <a:defRPr sz="1500"/>
            </a:lvl5pPr>
          </a:lstStyle>
          <a:p>
            <a:pPr lvl="0"/>
            <a:r>
              <a:rPr lang="de-DE" dirty="0"/>
              <a:t>Mastertextformat bearbeiten</a:t>
            </a:r>
          </a:p>
        </p:txBody>
      </p:sp>
      <p:sp>
        <p:nvSpPr>
          <p:cNvPr id="13" name="Bildplatzhalter 9">
            <a:extLst>
              <a:ext uri="{FF2B5EF4-FFF2-40B4-BE49-F238E27FC236}">
                <a16:creationId xmlns:a16="http://schemas.microsoft.com/office/drawing/2014/main" id="{4BF1E103-4F49-4361-A0CA-5F024751F1B8}"/>
              </a:ext>
            </a:extLst>
          </p:cNvPr>
          <p:cNvSpPr>
            <a:spLocks noGrp="1"/>
          </p:cNvSpPr>
          <p:nvPr>
            <p:ph type="pic" sz="quarter" idx="17"/>
          </p:nvPr>
        </p:nvSpPr>
        <p:spPr>
          <a:xfrm>
            <a:off x="6132686" y="2012072"/>
            <a:ext cx="3203673" cy="3104963"/>
          </a:xfrm>
          <a:solidFill>
            <a:schemeClr val="accent4"/>
          </a:solidFill>
        </p:spPr>
        <p:txBody>
          <a:bodyPr anchor="ctr"/>
          <a:lstStyle>
            <a:lvl1pPr marL="0" indent="0" algn="ctr">
              <a:buNone/>
              <a:defRPr/>
            </a:lvl1pPr>
          </a:lstStyle>
          <a:p>
            <a:r>
              <a:rPr lang="de-DE"/>
              <a:t>Bild durch Klicken auf Symbol hinzufügen</a:t>
            </a:r>
          </a:p>
        </p:txBody>
      </p:sp>
      <p:sp>
        <p:nvSpPr>
          <p:cNvPr id="2" name="Titel 1">
            <a:extLst>
              <a:ext uri="{FF2B5EF4-FFF2-40B4-BE49-F238E27FC236}">
                <a16:creationId xmlns:a16="http://schemas.microsoft.com/office/drawing/2014/main" id="{727FF37D-A84D-E400-D04B-174DCCDFFF02}"/>
              </a:ext>
            </a:extLst>
          </p:cNvPr>
          <p:cNvSpPr>
            <a:spLocks noGrp="1"/>
          </p:cNvSpPr>
          <p:nvPr>
            <p:ph type="title" hasCustomPrompt="1"/>
          </p:nvPr>
        </p:nvSpPr>
        <p:spPr>
          <a:xfrm>
            <a:off x="300038" y="1324895"/>
            <a:ext cx="11591924" cy="688899"/>
          </a:xfrm>
        </p:spPr>
        <p:txBody>
          <a:bodyPr/>
          <a:lstStyle>
            <a:lvl1pPr>
              <a:defRPr/>
            </a:lvl1pPr>
          </a:lstStyle>
          <a:p>
            <a:r>
              <a:rPr lang="de-DE" dirty="0"/>
              <a:t>Titel</a:t>
            </a:r>
          </a:p>
        </p:txBody>
      </p:sp>
    </p:spTree>
    <p:extLst>
      <p:ext uri="{BB962C8B-B14F-4D97-AF65-F5344CB8AC3E}">
        <p14:creationId xmlns:p14="http://schemas.microsoft.com/office/powerpoint/2010/main" val="803852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Bild (schma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1268412"/>
            <a:ext cx="7380138"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1566499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r Bild (brei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8" y="1268412"/>
            <a:ext cx="11591923"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736975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llag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1268412"/>
            <a:ext cx="5795962" cy="4968875"/>
          </a:xfrm>
          <a:solidFill>
            <a:schemeClr val="accent4"/>
          </a:solidFill>
        </p:spPr>
        <p:txBody>
          <a:bodyPr anchor="ctr"/>
          <a:lstStyle>
            <a:lvl1pPr marL="0" indent="0" algn="ctr">
              <a:buNone/>
              <a:defRPr/>
            </a:lvl1pPr>
          </a:lstStyle>
          <a:p>
            <a:r>
              <a:rPr lang="de-DE"/>
              <a:t>Bild durch Klicken auf Symbol hinzufügen</a:t>
            </a:r>
          </a:p>
        </p:txBody>
      </p:sp>
      <p:sp>
        <p:nvSpPr>
          <p:cNvPr id="2" name="Bildplatzhalter 9">
            <a:extLst>
              <a:ext uri="{FF2B5EF4-FFF2-40B4-BE49-F238E27FC236}">
                <a16:creationId xmlns:a16="http://schemas.microsoft.com/office/drawing/2014/main" id="{74D5BE1E-1770-0B3E-948E-D59A9DE21D79}"/>
              </a:ext>
            </a:extLst>
          </p:cNvPr>
          <p:cNvSpPr>
            <a:spLocks noGrp="1"/>
          </p:cNvSpPr>
          <p:nvPr>
            <p:ph type="pic" sz="quarter" idx="16"/>
          </p:nvPr>
        </p:nvSpPr>
        <p:spPr>
          <a:xfrm>
            <a:off x="6096001" y="1268413"/>
            <a:ext cx="2904319" cy="2448247"/>
          </a:xfrm>
          <a:solidFill>
            <a:schemeClr val="accent4"/>
          </a:solidFill>
        </p:spPr>
        <p:txBody>
          <a:bodyPr anchor="ctr"/>
          <a:lstStyle>
            <a:lvl1pPr marL="0" indent="0" algn="ctr">
              <a:buNone/>
              <a:defRPr/>
            </a:lvl1pPr>
          </a:lstStyle>
          <a:p>
            <a:r>
              <a:rPr lang="de-DE" dirty="0"/>
              <a:t>Bild durch Klicken auf Symbol hinzufügen</a:t>
            </a:r>
          </a:p>
        </p:txBody>
      </p:sp>
      <p:sp>
        <p:nvSpPr>
          <p:cNvPr id="6" name="Bildplatzhalter 9">
            <a:extLst>
              <a:ext uri="{FF2B5EF4-FFF2-40B4-BE49-F238E27FC236}">
                <a16:creationId xmlns:a16="http://schemas.microsoft.com/office/drawing/2014/main" id="{25FA0F00-B2ED-270F-EFA0-23A29DA5ED6D}"/>
              </a:ext>
            </a:extLst>
          </p:cNvPr>
          <p:cNvSpPr>
            <a:spLocks noGrp="1"/>
          </p:cNvSpPr>
          <p:nvPr>
            <p:ph type="pic" sz="quarter" idx="17"/>
          </p:nvPr>
        </p:nvSpPr>
        <p:spPr>
          <a:xfrm>
            <a:off x="6095999" y="3716660"/>
            <a:ext cx="5795962" cy="2520627"/>
          </a:xfrm>
          <a:solidFill>
            <a:schemeClr val="accent4"/>
          </a:solidFill>
        </p:spPr>
        <p:txBody>
          <a:bodyPr anchor="ctr"/>
          <a:lstStyle>
            <a:lvl1pPr marL="0" indent="0" algn="ctr">
              <a:buNone/>
              <a:defRPr/>
            </a:lvl1pPr>
          </a:lstStyle>
          <a:p>
            <a:r>
              <a:rPr lang="de-DE"/>
              <a:t>Bild durch Klicken auf Symbol hinzufügen</a:t>
            </a:r>
          </a:p>
        </p:txBody>
      </p:sp>
      <p:sp>
        <p:nvSpPr>
          <p:cNvPr id="8" name="Bildplatzhalter 9">
            <a:extLst>
              <a:ext uri="{FF2B5EF4-FFF2-40B4-BE49-F238E27FC236}">
                <a16:creationId xmlns:a16="http://schemas.microsoft.com/office/drawing/2014/main" id="{32AFB09F-261A-3A0C-9F56-CE54B77BEBD8}"/>
              </a:ext>
            </a:extLst>
          </p:cNvPr>
          <p:cNvSpPr>
            <a:spLocks noGrp="1"/>
          </p:cNvSpPr>
          <p:nvPr>
            <p:ph type="pic" sz="quarter" idx="18"/>
          </p:nvPr>
        </p:nvSpPr>
        <p:spPr>
          <a:xfrm>
            <a:off x="8993980" y="1268412"/>
            <a:ext cx="2904318" cy="2448247"/>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3331109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ollbild">
    <p:spTree>
      <p:nvGrpSpPr>
        <p:cNvPr id="1" name=""/>
        <p:cNvGrpSpPr/>
        <p:nvPr/>
      </p:nvGrpSpPr>
      <p:grpSpPr>
        <a:xfrm>
          <a:off x="0" y="0"/>
          <a:ext cx="0" cy="0"/>
          <a:chOff x="0" y="0"/>
          <a:chExt cx="0" cy="0"/>
        </a:xfrm>
      </p:grpSpPr>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0" y="0"/>
            <a:ext cx="12192000" cy="6858000"/>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773067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A5D2A20E-A742-4D97-A6EE-053013FE5DAC}"/>
              </a:ext>
            </a:extLst>
          </p:cNvPr>
          <p:cNvSpPr>
            <a:spLocks noGrp="1"/>
          </p:cNvSpPr>
          <p:nvPr>
            <p:ph type="dt" sz="half" idx="10"/>
          </p:nvPr>
        </p:nvSpPr>
        <p:spPr/>
        <p:txBody>
          <a:bodyPr/>
          <a:lstStyle/>
          <a:p>
            <a:r>
              <a:rPr lang="de-DE"/>
              <a:t>Name des Kapitels (optional)</a:t>
            </a:r>
          </a:p>
        </p:txBody>
      </p:sp>
      <p:sp>
        <p:nvSpPr>
          <p:cNvPr id="3" name="Fußzeilenplatzhalter 2">
            <a:extLst>
              <a:ext uri="{FF2B5EF4-FFF2-40B4-BE49-F238E27FC236}">
                <a16:creationId xmlns:a16="http://schemas.microsoft.com/office/drawing/2014/main" id="{503D3AE9-F8AA-426F-A679-BB57EC884EE1}"/>
              </a:ext>
            </a:extLst>
          </p:cNvPr>
          <p:cNvSpPr>
            <a:spLocks noGrp="1"/>
          </p:cNvSpPr>
          <p:nvPr>
            <p:ph type="ftr" sz="quarter" idx="11"/>
          </p:nvPr>
        </p:nvSpPr>
        <p:spPr/>
        <p:txBody>
          <a:bodyPr/>
          <a:lstStyle/>
          <a:p>
            <a:r>
              <a:rPr lang="de-DE"/>
              <a:t>Titel der Präsentation (Eingabe über "Einfügen &gt; Kopf- und Fußzeile")</a:t>
            </a:r>
          </a:p>
        </p:txBody>
      </p:sp>
      <p:sp>
        <p:nvSpPr>
          <p:cNvPr id="4" name="Foliennummernplatzhalter 3">
            <a:extLst>
              <a:ext uri="{FF2B5EF4-FFF2-40B4-BE49-F238E27FC236}">
                <a16:creationId xmlns:a16="http://schemas.microsoft.com/office/drawing/2014/main" id="{1930ADF6-A91F-4CC3-A7AC-E55FF446D183}"/>
              </a:ext>
            </a:extLst>
          </p:cNvPr>
          <p:cNvSpPr>
            <a:spLocks noGrp="1"/>
          </p:cNvSpPr>
          <p:nvPr>
            <p:ph type="sldNum" sz="quarter" idx="12"/>
          </p:nvPr>
        </p:nvSpPr>
        <p:spPr/>
        <p:txBody>
          <a:bodyPr/>
          <a:lstStyle/>
          <a:p>
            <a:fld id="{968FC3C1-8B2E-4CF4-97FE-57A4E19AC873}" type="slidenum">
              <a:rPr lang="de-DE" smtClean="0"/>
              <a:t>‹Nr.›</a:t>
            </a:fld>
            <a:endParaRPr lang="de-DE"/>
          </a:p>
        </p:txBody>
      </p:sp>
    </p:spTree>
    <p:extLst>
      <p:ext uri="{BB962C8B-B14F-4D97-AF65-F5344CB8AC3E}">
        <p14:creationId xmlns:p14="http://schemas.microsoft.com/office/powerpoint/2010/main" val="2794263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7" y="1306513"/>
            <a:ext cx="11593185" cy="1690439"/>
          </a:xfrm>
        </p:spPr>
        <p:txBody>
          <a:bodyPr anchor="t"/>
          <a:lstStyle>
            <a:lvl1pPr algn="l">
              <a:defRPr sz="4000"/>
            </a:lvl1pPr>
          </a:lstStyle>
          <a:p>
            <a:r>
              <a:rPr lang="de-DE"/>
              <a:t>Mastertitelformat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3248980"/>
            <a:ext cx="11591926" cy="3355992"/>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Tree>
    <p:extLst>
      <p:ext uri="{BB962C8B-B14F-4D97-AF65-F5344CB8AC3E}">
        <p14:creationId xmlns:p14="http://schemas.microsoft.com/office/powerpoint/2010/main" val="2794930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D51B7A0-2349-4EDA-A63A-B7A717CFB1D7}"/>
              </a:ext>
            </a:extLst>
          </p:cNvPr>
          <p:cNvSpPr>
            <a:spLocks noGrp="1"/>
          </p:cNvSpPr>
          <p:nvPr>
            <p:ph type="title"/>
          </p:nvPr>
        </p:nvSpPr>
        <p:spPr>
          <a:xfrm>
            <a:off x="300038" y="1324895"/>
            <a:ext cx="11591924" cy="688899"/>
          </a:xfrm>
          <a:prstGeom prst="rect">
            <a:avLst/>
          </a:prstGeom>
        </p:spPr>
        <p:txBody>
          <a:bodyPr vert="horz" lIns="0" tIns="0" rIns="0" bIns="0" rtlCol="0" anchor="t" anchorCtr="0">
            <a:noAutofit/>
          </a:bodyPr>
          <a:lstStyle/>
          <a:p>
            <a:r>
              <a:rPr lang="de-DE" dirty="0"/>
              <a:t>Titel</a:t>
            </a:r>
          </a:p>
        </p:txBody>
      </p:sp>
      <p:sp>
        <p:nvSpPr>
          <p:cNvPr id="3" name="Textplatzhalter 2">
            <a:extLst>
              <a:ext uri="{FF2B5EF4-FFF2-40B4-BE49-F238E27FC236}">
                <a16:creationId xmlns:a16="http://schemas.microsoft.com/office/drawing/2014/main" id="{E80BA506-857B-4D18-850B-BD7765473AE7}"/>
              </a:ext>
            </a:extLst>
          </p:cNvPr>
          <p:cNvSpPr>
            <a:spLocks noGrp="1"/>
          </p:cNvSpPr>
          <p:nvPr>
            <p:ph type="body" idx="1"/>
          </p:nvPr>
        </p:nvSpPr>
        <p:spPr>
          <a:xfrm>
            <a:off x="300037" y="2241550"/>
            <a:ext cx="11591925" cy="3995738"/>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86C1221F-2C01-43BF-A95C-DD43389C7FD4}"/>
              </a:ext>
            </a:extLst>
          </p:cNvPr>
          <p:cNvSpPr>
            <a:spLocks noGrp="1"/>
          </p:cNvSpPr>
          <p:nvPr>
            <p:ph type="dt" sz="half" idx="2"/>
          </p:nvPr>
        </p:nvSpPr>
        <p:spPr>
          <a:xfrm>
            <a:off x="10680514" y="6471135"/>
            <a:ext cx="780082" cy="204998"/>
          </a:xfrm>
          <a:prstGeom prst="rect">
            <a:avLst/>
          </a:prstGeom>
        </p:spPr>
        <p:txBody>
          <a:bodyPr vert="horz" wrap="none" lIns="0" tIns="0" rIns="0" bIns="0" rtlCol="0" anchor="t" anchorCtr="0">
            <a:noAutofit/>
          </a:bodyPr>
          <a:lstStyle>
            <a:lvl1pPr algn="r">
              <a:defRPr sz="900">
                <a:solidFill>
                  <a:schemeClr val="tx1"/>
                </a:solidFill>
              </a:defRPr>
            </a:lvl1pPr>
          </a:lstStyle>
          <a:p>
            <a:r>
              <a:rPr lang="de-DE" dirty="0"/>
              <a:t>Name des Kapitels (optional)</a:t>
            </a:r>
          </a:p>
        </p:txBody>
      </p:sp>
      <p:sp>
        <p:nvSpPr>
          <p:cNvPr id="5" name="Fußzeilenplatzhalter 4">
            <a:extLst>
              <a:ext uri="{FF2B5EF4-FFF2-40B4-BE49-F238E27FC236}">
                <a16:creationId xmlns:a16="http://schemas.microsoft.com/office/drawing/2014/main" id="{625A9539-B132-412C-9661-DED3B820CED5}"/>
              </a:ext>
            </a:extLst>
          </p:cNvPr>
          <p:cNvSpPr>
            <a:spLocks noGrp="1"/>
          </p:cNvSpPr>
          <p:nvPr>
            <p:ph type="ftr" sz="quarter" idx="3"/>
          </p:nvPr>
        </p:nvSpPr>
        <p:spPr>
          <a:xfrm>
            <a:off x="300038" y="6471135"/>
            <a:ext cx="10308468" cy="204998"/>
          </a:xfrm>
          <a:prstGeom prst="rect">
            <a:avLst/>
          </a:prstGeom>
        </p:spPr>
        <p:txBody>
          <a:bodyPr vert="horz" lIns="0" tIns="0" rIns="0" bIns="0" rtlCol="0" anchor="t" anchorCtr="0">
            <a:noAutofit/>
          </a:bodyPr>
          <a:lstStyle>
            <a:lvl1pPr algn="l">
              <a:defRPr sz="900">
                <a:solidFill>
                  <a:schemeClr val="tx1"/>
                </a:solidFill>
              </a:defRPr>
            </a:lvl1pPr>
          </a:lstStyle>
          <a:p>
            <a:r>
              <a:rPr lang="de-DE" dirty="0"/>
              <a:t>Titel der Präsentation (Eingabe über "Einfügen &gt; Kopf- und Fußzeile")</a:t>
            </a:r>
          </a:p>
        </p:txBody>
      </p:sp>
      <p:sp>
        <p:nvSpPr>
          <p:cNvPr id="6" name="Foliennummernplatzhalter 5">
            <a:extLst>
              <a:ext uri="{FF2B5EF4-FFF2-40B4-BE49-F238E27FC236}">
                <a16:creationId xmlns:a16="http://schemas.microsoft.com/office/drawing/2014/main" id="{9C13D3EB-E170-4754-9007-33BFBA56E6AD}"/>
              </a:ext>
            </a:extLst>
          </p:cNvPr>
          <p:cNvSpPr>
            <a:spLocks noGrp="1"/>
          </p:cNvSpPr>
          <p:nvPr>
            <p:ph type="sldNum" sz="quarter" idx="4"/>
          </p:nvPr>
        </p:nvSpPr>
        <p:spPr>
          <a:xfrm>
            <a:off x="11532604" y="6471135"/>
            <a:ext cx="359358" cy="204998"/>
          </a:xfrm>
          <a:prstGeom prst="rect">
            <a:avLst/>
          </a:prstGeom>
        </p:spPr>
        <p:txBody>
          <a:bodyPr vert="horz" wrap="none" lIns="0" tIns="0" rIns="0" bIns="0" rtlCol="0" anchor="t" anchorCtr="0">
            <a:noAutofit/>
          </a:bodyPr>
          <a:lstStyle>
            <a:lvl1pPr algn="r">
              <a:defRPr sz="900">
                <a:solidFill>
                  <a:schemeClr val="tx1"/>
                </a:solidFill>
              </a:defRPr>
            </a:lvl1pPr>
          </a:lstStyle>
          <a:p>
            <a:fld id="{968FC3C1-8B2E-4CF4-97FE-57A4E19AC873}" type="slidenum">
              <a:rPr lang="de-DE" smtClean="0"/>
              <a:pPr/>
              <a:t>‹Nr.›</a:t>
            </a:fld>
            <a:endParaRPr lang="de-DE" dirty="0"/>
          </a:p>
        </p:txBody>
      </p:sp>
      <p:pic>
        <p:nvPicPr>
          <p:cNvPr id="7" name="Grafik 6"/>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298800" y="316800"/>
            <a:ext cx="1332000" cy="319126"/>
          </a:xfrm>
          <a:prstGeom prst="rect">
            <a:avLst/>
          </a:prstGeom>
        </p:spPr>
      </p:pic>
    </p:spTree>
    <p:extLst>
      <p:ext uri="{BB962C8B-B14F-4D97-AF65-F5344CB8AC3E}">
        <p14:creationId xmlns:p14="http://schemas.microsoft.com/office/powerpoint/2010/main" val="641702453"/>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6" r:id="rId3"/>
    <p:sldLayoutId id="2147483657" r:id="rId4"/>
    <p:sldLayoutId id="2147483666" r:id="rId5"/>
    <p:sldLayoutId id="2147483658" r:id="rId6"/>
    <p:sldLayoutId id="2147483659" r:id="rId7"/>
    <p:sldLayoutId id="2147483664" r:id="rId8"/>
    <p:sldLayoutId id="2147483667" r:id="rId9"/>
    <p:sldLayoutId id="2147483660" r:id="rId10"/>
    <p:sldLayoutId id="2147483661" r:id="rId11"/>
    <p:sldLayoutId id="2147483668" r:id="rId12"/>
    <p:sldLayoutId id="2147483662" r:id="rId13"/>
    <p:sldLayoutId id="2147483655" r:id="rId14"/>
    <p:sldLayoutId id="2147483665" r:id="rId15"/>
  </p:sldLayoutIdLst>
  <p:hf hdr="0" dt="0"/>
  <p:txStyles>
    <p:titleStyle>
      <a:lvl1pPr algn="l" defTabSz="914400" rtl="0" eaLnBrk="1" latinLnBrk="0" hangingPunct="1">
        <a:lnSpc>
          <a:spcPct val="90000"/>
        </a:lnSpc>
        <a:spcBef>
          <a:spcPct val="0"/>
        </a:spcBef>
        <a:buNone/>
        <a:defRPr sz="4000" b="1" i="0" kern="1200">
          <a:solidFill>
            <a:schemeClr val="tx1"/>
          </a:solidFill>
          <a:latin typeface="Lelo Bold" panose="020B0003040202000003" pitchFamily="34" charset="0"/>
          <a:ea typeface="+mj-ea"/>
          <a:cs typeface="+mj-cs"/>
        </a:defRPr>
      </a:lvl1pPr>
    </p:titleStyle>
    <p:bodyStyle>
      <a:lvl1pPr marL="176213" indent="-17621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1pPr>
      <a:lvl2pPr marL="358775" indent="-18256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2pPr>
      <a:lvl3pPr marL="534988" indent="-17621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3pPr>
      <a:lvl4pPr marL="717550" indent="-18256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4pPr>
      <a:lvl5pPr marL="893763" indent="-17621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9" userDrawn="1">
          <p15:clr>
            <a:srgbClr val="F26B43"/>
          </p15:clr>
        </p15:guide>
        <p15:guide id="2" pos="189" userDrawn="1">
          <p15:clr>
            <a:srgbClr val="F26B43"/>
          </p15:clr>
        </p15:guide>
        <p15:guide id="3" pos="7491" userDrawn="1">
          <p15:clr>
            <a:srgbClr val="F26B43"/>
          </p15:clr>
        </p15:guide>
        <p15:guide id="4" orient="horz" pos="3929" userDrawn="1">
          <p15:clr>
            <a:srgbClr val="F26B43"/>
          </p15:clr>
        </p15:guide>
        <p15:guide id="5" orient="horz" pos="141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A3449F-B031-430C-9BBA-D2F16C9138BA}"/>
              </a:ext>
            </a:extLst>
          </p:cNvPr>
          <p:cNvSpPr>
            <a:spLocks noGrp="1"/>
          </p:cNvSpPr>
          <p:nvPr>
            <p:ph type="ctrTitle"/>
          </p:nvPr>
        </p:nvSpPr>
        <p:spPr/>
        <p:txBody>
          <a:bodyPr/>
          <a:lstStyle/>
          <a:p>
            <a:r>
              <a:rPr lang="de-DE" dirty="0"/>
              <a:t>Das sind wir.</a:t>
            </a:r>
          </a:p>
        </p:txBody>
      </p:sp>
      <p:pic>
        <p:nvPicPr>
          <p:cNvPr id="4" name="Grafik 3">
            <a:extLst>
              <a:ext uri="{FF2B5EF4-FFF2-40B4-BE49-F238E27FC236}">
                <a16:creationId xmlns:a16="http://schemas.microsoft.com/office/drawing/2014/main" id="{5494F6B7-34C9-B2A8-A1E5-BADBC44C0A53}"/>
              </a:ext>
            </a:extLst>
          </p:cNvPr>
          <p:cNvPicPr>
            <a:picLocks noChangeAspect="1"/>
          </p:cNvPicPr>
          <p:nvPr/>
        </p:nvPicPr>
        <p:blipFill>
          <a:blip r:embed="rId2"/>
          <a:stretch>
            <a:fillRect/>
          </a:stretch>
        </p:blipFill>
        <p:spPr>
          <a:xfrm>
            <a:off x="6600056" y="1285580"/>
            <a:ext cx="4951708" cy="4951708"/>
          </a:xfrm>
          <a:prstGeom prst="rect">
            <a:avLst/>
          </a:prstGeom>
        </p:spPr>
      </p:pic>
      <p:grpSp>
        <p:nvGrpSpPr>
          <p:cNvPr id="6" name="Gruppieren 5">
            <a:extLst>
              <a:ext uri="{FF2B5EF4-FFF2-40B4-BE49-F238E27FC236}">
                <a16:creationId xmlns:a16="http://schemas.microsoft.com/office/drawing/2014/main" id="{E3239AC8-B829-1585-DC98-E834ED4A7EA2}"/>
              </a:ext>
            </a:extLst>
          </p:cNvPr>
          <p:cNvGrpSpPr/>
          <p:nvPr/>
        </p:nvGrpSpPr>
        <p:grpSpPr>
          <a:xfrm>
            <a:off x="10142732" y="4858314"/>
            <a:ext cx="1734706" cy="1720762"/>
            <a:chOff x="9748385" y="4787816"/>
            <a:chExt cx="1734706" cy="1720762"/>
          </a:xfrm>
        </p:grpSpPr>
        <p:sp>
          <p:nvSpPr>
            <p:cNvPr id="8" name="Rechteck 7">
              <a:extLst>
                <a:ext uri="{FF2B5EF4-FFF2-40B4-BE49-F238E27FC236}">
                  <a16:creationId xmlns:a16="http://schemas.microsoft.com/office/drawing/2014/main" id="{6E38F890-7E10-CA22-3C92-31868D7E3714}"/>
                </a:ext>
              </a:extLst>
            </p:cNvPr>
            <p:cNvSpPr/>
            <p:nvPr/>
          </p:nvSpPr>
          <p:spPr>
            <a:xfrm>
              <a:off x="9748385" y="4787816"/>
              <a:ext cx="1720762" cy="1720762"/>
            </a:xfrm>
            <a:prstGeom prst="rect">
              <a:avLst/>
            </a:prstGeom>
            <a:solidFill>
              <a:srgbClr val="1A8261"/>
            </a:solidFill>
            <a:ln>
              <a:solidFill>
                <a:srgbClr val="1A8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28611260-B54B-03ED-47D6-498637A5821E}"/>
                </a:ext>
              </a:extLst>
            </p:cNvPr>
            <p:cNvSpPr txBox="1"/>
            <p:nvPr/>
          </p:nvSpPr>
          <p:spPr>
            <a:xfrm>
              <a:off x="9762329" y="5892270"/>
              <a:ext cx="1720762" cy="615553"/>
            </a:xfrm>
            <a:prstGeom prst="rect">
              <a:avLst/>
            </a:prstGeom>
            <a:noFill/>
          </p:spPr>
          <p:txBody>
            <a:bodyPr wrap="square" rtlCol="0">
              <a:spAutoFit/>
            </a:bodyPr>
            <a:lstStyle/>
            <a:p>
              <a:r>
                <a:rPr lang="de-DE" sz="1700" b="1" dirty="0">
                  <a:solidFill>
                    <a:schemeClr val="bg1"/>
                  </a:solidFill>
                  <a:latin typeface="Lelo Bold" panose="020B0003040202000003" pitchFamily="34" charset="0"/>
                </a:rPr>
                <a:t>Die Universität </a:t>
              </a:r>
            </a:p>
            <a:p>
              <a:r>
                <a:rPr lang="de-DE" sz="1700" b="1" dirty="0">
                  <a:solidFill>
                    <a:schemeClr val="bg1"/>
                  </a:solidFill>
                  <a:latin typeface="Lelo Bold" panose="020B0003040202000003" pitchFamily="34" charset="0"/>
                </a:rPr>
                <a:t>in Zahlen</a:t>
              </a:r>
            </a:p>
          </p:txBody>
        </p:sp>
      </p:grpSp>
    </p:spTree>
    <p:extLst>
      <p:ext uri="{BB962C8B-B14F-4D97-AF65-F5344CB8AC3E}">
        <p14:creationId xmlns:p14="http://schemas.microsoft.com/office/powerpoint/2010/main" val="503109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DE8E1"/>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202AF4C-6714-ED9F-3A62-4B7FE3A4435F}"/>
              </a:ext>
            </a:extLst>
          </p:cNvPr>
          <p:cNvSpPr>
            <a:spLocks noGrp="1"/>
          </p:cNvSpPr>
          <p:nvPr>
            <p:ph type="title"/>
          </p:nvPr>
        </p:nvSpPr>
        <p:spPr/>
        <p:txBody>
          <a:bodyPr/>
          <a:lstStyle/>
          <a:p>
            <a:r>
              <a:rPr lang="de-DE" dirty="0"/>
              <a:t>Universität Bielefeld im </a:t>
            </a:r>
            <a:br>
              <a:rPr lang="de-DE" dirty="0"/>
            </a:br>
            <a:r>
              <a:rPr lang="de-DE" dirty="0"/>
              <a:t>Datenkurzüberblick</a:t>
            </a:r>
          </a:p>
        </p:txBody>
      </p:sp>
      <p:sp>
        <p:nvSpPr>
          <p:cNvPr id="6" name="Textplatzhalter 5">
            <a:extLst>
              <a:ext uri="{FF2B5EF4-FFF2-40B4-BE49-F238E27FC236}">
                <a16:creationId xmlns:a16="http://schemas.microsoft.com/office/drawing/2014/main" id="{8B74D45D-8BFD-6B59-5A41-8AC8693A2326}"/>
              </a:ext>
            </a:extLst>
          </p:cNvPr>
          <p:cNvSpPr>
            <a:spLocks noGrp="1"/>
          </p:cNvSpPr>
          <p:nvPr>
            <p:ph type="body" sz="quarter" idx="13"/>
          </p:nvPr>
        </p:nvSpPr>
        <p:spPr>
          <a:xfrm>
            <a:off x="300038" y="2636912"/>
            <a:ext cx="5975982" cy="3600376"/>
          </a:xfrm>
        </p:spPr>
        <p:txBody>
          <a:bodyPr/>
          <a:lstStyle/>
          <a:p>
            <a:pPr marL="0" indent="0">
              <a:buNone/>
            </a:pPr>
            <a:r>
              <a:rPr lang="de-DE" sz="1400" dirty="0"/>
              <a:t>Als forschungsstarke Universität mit internationaler Ausstrahlung und innovativen Lehrkonzepten leistet die Universität Bielefeld einen wichtigen Beitrag zu einer fortschrittlichen und partizipativen Wissensgesellschaft. Sie ist ein attraktiver, familiengerechter Arbeits- und Studienort, der sich durch eine offene Kommunikationskultur, gelebte Interdisziplinarität, Vielfalt und die Freiheit zur persönlichen Entfaltung auszeichnet. Die Universität Bielefeld wurde im Jahr 1969 mit explizitem Forschungsauftrag und hohem Anspruch an die Qualität einer forschungsorientierten Lehre gegründet. Für rund 23.000 Studierende umfasst sie heute 14 Fakultäten: Geistes-, Natur-, Sozial- und Technikwissenschaften bis hin zu Medizin.</a:t>
            </a:r>
          </a:p>
        </p:txBody>
      </p:sp>
      <p:pic>
        <p:nvPicPr>
          <p:cNvPr id="9" name="Bildplatzhalter 8">
            <a:extLst>
              <a:ext uri="{FF2B5EF4-FFF2-40B4-BE49-F238E27FC236}">
                <a16:creationId xmlns:a16="http://schemas.microsoft.com/office/drawing/2014/main" id="{30572EBB-8F6C-6CF6-B09F-E6CC1B9296CA}"/>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p:blipFill>
        <p:spPr>
          <a:xfrm>
            <a:off x="7032104" y="1268412"/>
            <a:ext cx="5316538" cy="4968875"/>
          </a:xfrm>
        </p:spPr>
      </p:pic>
      <p:cxnSp>
        <p:nvCxnSpPr>
          <p:cNvPr id="11" name="Gerade Verbindung 10">
            <a:extLst>
              <a:ext uri="{FF2B5EF4-FFF2-40B4-BE49-F238E27FC236}">
                <a16:creationId xmlns:a16="http://schemas.microsoft.com/office/drawing/2014/main" id="{5F112420-73BA-5694-F919-75E881E6D103}"/>
              </a:ext>
            </a:extLst>
          </p:cNvPr>
          <p:cNvCxnSpPr/>
          <p:nvPr/>
        </p:nvCxnSpPr>
        <p:spPr>
          <a:xfrm>
            <a:off x="11891963" y="1268412"/>
            <a:ext cx="0" cy="4968875"/>
          </a:xfrm>
          <a:prstGeom prst="line">
            <a:avLst/>
          </a:prstGeom>
          <a:ln w="25400">
            <a:solidFill>
              <a:srgbClr val="008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7499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A3449F-B031-430C-9BBA-D2F16C9138BA}"/>
              </a:ext>
            </a:extLst>
          </p:cNvPr>
          <p:cNvSpPr>
            <a:spLocks noGrp="1"/>
          </p:cNvSpPr>
          <p:nvPr>
            <p:ph type="ctrTitle"/>
          </p:nvPr>
        </p:nvSpPr>
        <p:spPr/>
        <p:txBody>
          <a:bodyPr/>
          <a:lstStyle/>
          <a:p>
            <a:r>
              <a:rPr lang="de-DE" dirty="0"/>
              <a:t>Das sind wir.</a:t>
            </a:r>
          </a:p>
        </p:txBody>
      </p:sp>
    </p:spTree>
    <p:extLst>
      <p:ext uri="{BB962C8B-B14F-4D97-AF65-F5344CB8AC3E}">
        <p14:creationId xmlns:p14="http://schemas.microsoft.com/office/powerpoint/2010/main" val="1481180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a:xfrm>
            <a:off x="300038" y="1324895"/>
            <a:ext cx="3443834" cy="1543717"/>
          </a:xfrm>
        </p:spPr>
        <p:txBody>
          <a:bodyPr/>
          <a:lstStyle/>
          <a:p>
            <a:r>
              <a:rPr lang="de-DE" dirty="0"/>
              <a:t>Studieren an der Uni Bielefeld</a:t>
            </a:r>
          </a:p>
        </p:txBody>
      </p:sp>
      <p:sp>
        <p:nvSpPr>
          <p:cNvPr id="3" name="Textplatzhalter 2">
            <a:extLst>
              <a:ext uri="{FF2B5EF4-FFF2-40B4-BE49-F238E27FC236}">
                <a16:creationId xmlns:a16="http://schemas.microsoft.com/office/drawing/2014/main" id="{5A1B566B-FF5A-44F1-BAB1-D5780C63CAC8}"/>
              </a:ext>
            </a:extLst>
          </p:cNvPr>
          <p:cNvSpPr>
            <a:spLocks noGrp="1"/>
          </p:cNvSpPr>
          <p:nvPr>
            <p:ph type="body" sz="quarter" idx="13"/>
          </p:nvPr>
        </p:nvSpPr>
        <p:spPr>
          <a:xfrm>
            <a:off x="300039" y="2996952"/>
            <a:ext cx="3156346" cy="3867398"/>
          </a:xfrm>
        </p:spPr>
        <p:txBody>
          <a:bodyPr/>
          <a:lstStyle/>
          <a:p>
            <a:pPr marL="0" indent="0">
              <a:buNone/>
            </a:pPr>
            <a:r>
              <a:rPr lang="de-DE" sz="1400" dirty="0"/>
              <a:t>Die Universität bietet hervorragende Studienbedingungen und unterstützt mit umfassenden Beratungsangeboten zu Studienorientierung, Studium und Berufswahl. Gleichzeitig fördert sie Eigenverantwortung für den Studien-erfolg sowie Ambition und Leistungs-bereitschaft. Ein Studium an der Universität Bielefeld öffnet jungen Menschen auf nationalen und inter-nationalen Arbeitsmärkten die Türen.</a:t>
            </a:r>
          </a:p>
          <a:p>
            <a:pPr marL="0" indent="0">
              <a:buNone/>
            </a:pPr>
            <a:endParaRPr lang="de-DE" sz="1400" dirty="0"/>
          </a:p>
        </p:txBody>
      </p:sp>
      <p:pic>
        <p:nvPicPr>
          <p:cNvPr id="5" name="Bildplatzhalter 4">
            <a:extLst>
              <a:ext uri="{FF2B5EF4-FFF2-40B4-BE49-F238E27FC236}">
                <a16:creationId xmlns:a16="http://schemas.microsoft.com/office/drawing/2014/main" id="{2D8CC233-FCC1-3E5C-73DF-2B5A95E86B8D}"/>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a:xfrm>
            <a:off x="3756421" y="1268412"/>
            <a:ext cx="3923755" cy="4968875"/>
          </a:xfrm>
        </p:spPr>
      </p:pic>
      <p:pic>
        <p:nvPicPr>
          <p:cNvPr id="34" name="Bildplatzhalter 33">
            <a:extLst>
              <a:ext uri="{FF2B5EF4-FFF2-40B4-BE49-F238E27FC236}">
                <a16:creationId xmlns:a16="http://schemas.microsoft.com/office/drawing/2014/main" id="{8F9E38A8-AD13-2FF7-3A86-A962CE5E0139}"/>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7968208" y="1268412"/>
            <a:ext cx="3923755" cy="4968875"/>
          </a:xfrm>
        </p:spPr>
      </p:pic>
    </p:spTree>
    <p:extLst>
      <p:ext uri="{BB962C8B-B14F-4D97-AF65-F5344CB8AC3E}">
        <p14:creationId xmlns:p14="http://schemas.microsoft.com/office/powerpoint/2010/main" val="3272933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DE8E1"/>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202AF4C-6714-ED9F-3A62-4B7FE3A4435F}"/>
              </a:ext>
            </a:extLst>
          </p:cNvPr>
          <p:cNvSpPr>
            <a:spLocks noGrp="1"/>
          </p:cNvSpPr>
          <p:nvPr>
            <p:ph type="title"/>
          </p:nvPr>
        </p:nvSpPr>
        <p:spPr/>
        <p:txBody>
          <a:bodyPr/>
          <a:lstStyle/>
          <a:p>
            <a:r>
              <a:rPr lang="de-DE" dirty="0"/>
              <a:t>Fakultäten</a:t>
            </a:r>
          </a:p>
        </p:txBody>
      </p:sp>
      <p:sp>
        <p:nvSpPr>
          <p:cNvPr id="6" name="Textplatzhalter 5">
            <a:extLst>
              <a:ext uri="{FF2B5EF4-FFF2-40B4-BE49-F238E27FC236}">
                <a16:creationId xmlns:a16="http://schemas.microsoft.com/office/drawing/2014/main" id="{8B74D45D-8BFD-6B59-5A41-8AC8693A2326}"/>
              </a:ext>
            </a:extLst>
          </p:cNvPr>
          <p:cNvSpPr>
            <a:spLocks noGrp="1"/>
          </p:cNvSpPr>
          <p:nvPr>
            <p:ph type="body" sz="quarter" idx="13"/>
          </p:nvPr>
        </p:nvSpPr>
        <p:spPr>
          <a:xfrm>
            <a:off x="6816080" y="1196752"/>
            <a:ext cx="5147834" cy="5173134"/>
          </a:xfrm>
        </p:spPr>
        <p:txBody>
          <a:bodyPr/>
          <a:lstStyle/>
          <a:p>
            <a:pPr marL="0" indent="0">
              <a:lnSpc>
                <a:spcPts val="2880"/>
              </a:lnSpc>
              <a:buNone/>
              <a:tabLst>
                <a:tab pos="219075" algn="l"/>
              </a:tabLst>
            </a:pPr>
            <a:r>
              <a:rPr lang="de-DE" sz="1400" b="1" dirty="0">
                <a:solidFill>
                  <a:srgbClr val="92B168"/>
                </a:solidFill>
                <a:effectLst/>
                <a:latin typeface="Lelo Bold" panose="020B0003040202000003" pitchFamily="34" charset="0"/>
              </a:rPr>
              <a:t>■</a:t>
            </a:r>
            <a:r>
              <a:rPr lang="de-DE" sz="1400" b="1" dirty="0">
                <a:effectLst/>
                <a:latin typeface="Lelo Bold" panose="020B0003040202000003" pitchFamily="34" charset="0"/>
              </a:rPr>
              <a:t>	Fakultät für Biologie</a:t>
            </a:r>
            <a:endParaRPr lang="de-DE" sz="1400" dirty="0">
              <a:effectLst/>
              <a:latin typeface="Lelo Bold" panose="020B0003040202000003" pitchFamily="34" charset="0"/>
            </a:endParaRPr>
          </a:p>
          <a:p>
            <a:pPr marL="0" indent="0">
              <a:lnSpc>
                <a:spcPts val="2880"/>
              </a:lnSpc>
              <a:buNone/>
              <a:tabLst>
                <a:tab pos="219075" algn="l"/>
              </a:tabLst>
            </a:pPr>
            <a:r>
              <a:rPr lang="de-DE" sz="1400" b="1" dirty="0">
                <a:solidFill>
                  <a:srgbClr val="A08CAA"/>
                </a:solidFill>
                <a:effectLst/>
                <a:latin typeface="Lelo Bold" panose="020B0003040202000003" pitchFamily="34" charset="0"/>
              </a:rPr>
              <a:t>■</a:t>
            </a:r>
            <a:r>
              <a:rPr lang="de-DE" sz="1400" b="1" dirty="0">
                <a:effectLst/>
                <a:latin typeface="Lelo Bold" panose="020B0003040202000003" pitchFamily="34" charset="0"/>
              </a:rPr>
              <a:t>	Fakultät für Chemie</a:t>
            </a:r>
            <a:endParaRPr lang="de-DE" sz="1400" dirty="0">
              <a:effectLst/>
              <a:latin typeface="Lelo Bold" panose="020B0003040202000003" pitchFamily="34" charset="0"/>
            </a:endParaRPr>
          </a:p>
          <a:p>
            <a:pPr marL="0" indent="0">
              <a:lnSpc>
                <a:spcPts val="2880"/>
              </a:lnSpc>
              <a:buNone/>
              <a:tabLst>
                <a:tab pos="219075" algn="l"/>
              </a:tabLst>
            </a:pPr>
            <a:r>
              <a:rPr lang="de-DE" sz="1400" b="1" dirty="0">
                <a:solidFill>
                  <a:srgbClr val="F08C50"/>
                </a:solidFill>
                <a:effectLst/>
                <a:latin typeface="Lelo Bold" panose="020B0003040202000003" pitchFamily="34" charset="0"/>
              </a:rPr>
              <a:t>■</a:t>
            </a:r>
            <a:r>
              <a:rPr lang="de-DE" sz="1400" b="1" dirty="0">
                <a:effectLst/>
                <a:latin typeface="Lelo Bold" panose="020B0003040202000003" pitchFamily="34" charset="0"/>
              </a:rPr>
              <a:t>	Fakultät für Erziehungswissenschaft</a:t>
            </a:r>
            <a:endParaRPr lang="de-DE" sz="1400" dirty="0">
              <a:effectLst/>
              <a:latin typeface="Lelo Bold" panose="020B0003040202000003" pitchFamily="34" charset="0"/>
            </a:endParaRPr>
          </a:p>
          <a:p>
            <a:pPr marL="0" indent="0">
              <a:lnSpc>
                <a:spcPts val="2880"/>
              </a:lnSpc>
              <a:buNone/>
              <a:tabLst>
                <a:tab pos="219075" algn="l"/>
              </a:tabLst>
            </a:pPr>
            <a:r>
              <a:rPr lang="de-DE" sz="1400" b="1" dirty="0">
                <a:solidFill>
                  <a:srgbClr val="7DB4BE"/>
                </a:solidFill>
                <a:effectLst/>
                <a:latin typeface="Lelo Bold" panose="020B0003040202000003" pitchFamily="34" charset="0"/>
              </a:rPr>
              <a:t>■</a:t>
            </a:r>
            <a:r>
              <a:rPr lang="de-DE" sz="1400" b="1" dirty="0">
                <a:effectLst/>
                <a:latin typeface="Lelo Bold" panose="020B0003040202000003" pitchFamily="34" charset="0"/>
              </a:rPr>
              <a:t>	Fakultät Geschichtswissenschaft, Philosophie und Theologie</a:t>
            </a:r>
            <a:endParaRPr lang="de-DE" sz="1400" dirty="0">
              <a:effectLst/>
              <a:latin typeface="Lelo Bold" panose="020B0003040202000003" pitchFamily="34" charset="0"/>
            </a:endParaRPr>
          </a:p>
          <a:p>
            <a:pPr marL="0" indent="0">
              <a:lnSpc>
                <a:spcPts val="2880"/>
              </a:lnSpc>
              <a:buNone/>
              <a:tabLst>
                <a:tab pos="219075" algn="l"/>
              </a:tabLst>
            </a:pPr>
            <a:r>
              <a:rPr lang="de-DE" sz="1400" b="1" dirty="0">
                <a:solidFill>
                  <a:srgbClr val="DC5A5A"/>
                </a:solidFill>
                <a:effectLst/>
                <a:latin typeface="Lelo Bold" panose="020B0003040202000003" pitchFamily="34" charset="0"/>
              </a:rPr>
              <a:t>■</a:t>
            </a:r>
            <a:r>
              <a:rPr lang="de-DE" sz="1400" b="1" dirty="0">
                <a:effectLst/>
                <a:latin typeface="Lelo Bold" panose="020B0003040202000003" pitchFamily="34" charset="0"/>
              </a:rPr>
              <a:t>	Fakultät für Gesundheitswissenschaften</a:t>
            </a:r>
            <a:endParaRPr lang="de-DE" sz="1400" dirty="0">
              <a:effectLst/>
              <a:latin typeface="Lelo Bold" panose="020B0003040202000003" pitchFamily="34" charset="0"/>
            </a:endParaRPr>
          </a:p>
          <a:p>
            <a:pPr marL="0" indent="0">
              <a:lnSpc>
                <a:spcPts val="2880"/>
              </a:lnSpc>
              <a:buNone/>
              <a:tabLst>
                <a:tab pos="219075" algn="l"/>
              </a:tabLst>
            </a:pPr>
            <a:r>
              <a:rPr lang="de-DE" sz="1400" b="1" dirty="0">
                <a:solidFill>
                  <a:srgbClr val="8FA3B9"/>
                </a:solidFill>
                <a:effectLst/>
                <a:latin typeface="Lelo Bold" panose="020B0003040202000003" pitchFamily="34" charset="0"/>
              </a:rPr>
              <a:t>■</a:t>
            </a:r>
            <a:r>
              <a:rPr lang="de-DE" sz="1400" b="1" dirty="0">
                <a:effectLst/>
                <a:latin typeface="Lelo Bold" panose="020B0003040202000003" pitchFamily="34" charset="0"/>
              </a:rPr>
              <a:t>	Fakultät für Linguistik und Literaturwissenschaft</a:t>
            </a:r>
            <a:endParaRPr lang="de-DE" sz="1400" dirty="0">
              <a:effectLst/>
              <a:latin typeface="Lelo Bold" panose="020B0003040202000003" pitchFamily="34" charset="0"/>
            </a:endParaRPr>
          </a:p>
          <a:p>
            <a:pPr marL="0" indent="0">
              <a:lnSpc>
                <a:spcPts val="2880"/>
              </a:lnSpc>
              <a:buNone/>
              <a:tabLst>
                <a:tab pos="219075" algn="l"/>
              </a:tabLst>
            </a:pPr>
            <a:r>
              <a:rPr lang="de-DE" sz="1400" b="1" dirty="0">
                <a:solidFill>
                  <a:srgbClr val="DCAA41"/>
                </a:solidFill>
                <a:effectLst/>
                <a:latin typeface="Lelo Bold" panose="020B0003040202000003" pitchFamily="34" charset="0"/>
              </a:rPr>
              <a:t>■</a:t>
            </a:r>
            <a:r>
              <a:rPr lang="de-DE" sz="1400" b="1" dirty="0">
                <a:effectLst/>
                <a:latin typeface="Lelo Bold" panose="020B0003040202000003" pitchFamily="34" charset="0"/>
              </a:rPr>
              <a:t>	Fakultät für Mathematik</a:t>
            </a:r>
            <a:endParaRPr lang="de-DE" sz="1400" dirty="0">
              <a:effectLst/>
              <a:latin typeface="Lelo Bold" panose="020B0003040202000003" pitchFamily="34" charset="0"/>
            </a:endParaRPr>
          </a:p>
          <a:p>
            <a:pPr marL="0" indent="0">
              <a:lnSpc>
                <a:spcPts val="2880"/>
              </a:lnSpc>
              <a:buNone/>
              <a:tabLst>
                <a:tab pos="219075" algn="l"/>
              </a:tabLst>
            </a:pPr>
            <a:r>
              <a:rPr lang="de-DE" sz="1400" b="1" dirty="0">
                <a:solidFill>
                  <a:srgbClr val="145F7D"/>
                </a:solidFill>
                <a:effectLst/>
                <a:latin typeface="Lelo Bold" panose="020B0003040202000003" pitchFamily="34" charset="0"/>
              </a:rPr>
              <a:t>■</a:t>
            </a:r>
            <a:r>
              <a:rPr lang="de-DE" sz="1400" b="1" dirty="0">
                <a:effectLst/>
                <a:latin typeface="Lelo Bold" panose="020B0003040202000003" pitchFamily="34" charset="0"/>
              </a:rPr>
              <a:t>	</a:t>
            </a:r>
            <a:r>
              <a:rPr lang="de-DE" sz="1400" b="1" dirty="0">
                <a:solidFill>
                  <a:srgbClr val="010102"/>
                </a:solidFill>
                <a:effectLst/>
                <a:latin typeface="Lelo Bold" panose="020B0003040202000003" pitchFamily="34" charset="0"/>
              </a:rPr>
              <a:t>Medizinische Fakultät OWL</a:t>
            </a:r>
            <a:endParaRPr lang="de-DE" sz="1400" dirty="0">
              <a:solidFill>
                <a:srgbClr val="010102"/>
              </a:solidFill>
              <a:effectLst/>
              <a:latin typeface="Lelo Bold" panose="020B0003040202000003" pitchFamily="34" charset="0"/>
            </a:endParaRPr>
          </a:p>
          <a:p>
            <a:pPr marL="0" indent="0">
              <a:lnSpc>
                <a:spcPts val="2880"/>
              </a:lnSpc>
              <a:buNone/>
              <a:tabLst>
                <a:tab pos="219075" algn="l"/>
              </a:tabLst>
            </a:pPr>
            <a:r>
              <a:rPr lang="de-DE" sz="1400" b="1" dirty="0">
                <a:solidFill>
                  <a:srgbClr val="649696"/>
                </a:solidFill>
                <a:effectLst/>
                <a:latin typeface="Lelo Bold" panose="020B0003040202000003" pitchFamily="34" charset="0"/>
              </a:rPr>
              <a:t>■</a:t>
            </a:r>
            <a:r>
              <a:rPr lang="de-DE" sz="1400" b="1" dirty="0">
                <a:effectLst/>
                <a:latin typeface="Lelo Bold" panose="020B0003040202000003" pitchFamily="34" charset="0"/>
              </a:rPr>
              <a:t>	Fakultät für Physik</a:t>
            </a:r>
            <a:endParaRPr lang="de-DE" sz="1400" dirty="0">
              <a:effectLst/>
              <a:latin typeface="Lelo Bold" panose="020B0003040202000003" pitchFamily="34" charset="0"/>
            </a:endParaRPr>
          </a:p>
          <a:p>
            <a:pPr marL="0" indent="0">
              <a:lnSpc>
                <a:spcPts val="2880"/>
              </a:lnSpc>
              <a:buNone/>
              <a:tabLst>
                <a:tab pos="219075" algn="l"/>
              </a:tabLst>
            </a:pPr>
            <a:r>
              <a:rPr lang="de-DE" sz="1400" b="1" dirty="0">
                <a:solidFill>
                  <a:srgbClr val="8C3250"/>
                </a:solidFill>
                <a:effectLst/>
                <a:latin typeface="Lelo Bold" panose="020B0003040202000003" pitchFamily="34" charset="0"/>
              </a:rPr>
              <a:t>■</a:t>
            </a:r>
            <a:r>
              <a:rPr lang="de-DE" sz="1400" b="1" dirty="0">
                <a:effectLst/>
                <a:latin typeface="Lelo Bold" panose="020B0003040202000003" pitchFamily="34" charset="0"/>
              </a:rPr>
              <a:t>	</a:t>
            </a:r>
            <a:r>
              <a:rPr lang="de-DE" sz="1400" b="1" dirty="0">
                <a:solidFill>
                  <a:srgbClr val="000000"/>
                </a:solidFill>
                <a:effectLst/>
                <a:latin typeface="Lelo Bold" panose="020B0003040202000003" pitchFamily="34" charset="0"/>
              </a:rPr>
              <a:t>Fakultät für </a:t>
            </a:r>
            <a:r>
              <a:rPr lang="de-DE" sz="1400" b="1" dirty="0">
                <a:solidFill>
                  <a:srgbClr val="010102"/>
                </a:solidFill>
                <a:effectLst/>
                <a:latin typeface="Lelo Bold" panose="020B0003040202000003" pitchFamily="34" charset="0"/>
              </a:rPr>
              <a:t>Psychologie und Sportwissenschaft</a:t>
            </a:r>
            <a:endParaRPr lang="de-DE" sz="1400" dirty="0">
              <a:solidFill>
                <a:srgbClr val="010102"/>
              </a:solidFill>
              <a:effectLst/>
              <a:latin typeface="Lelo Bold" panose="020B0003040202000003" pitchFamily="34" charset="0"/>
            </a:endParaRPr>
          </a:p>
          <a:p>
            <a:pPr marL="0" indent="0">
              <a:lnSpc>
                <a:spcPts val="2880"/>
              </a:lnSpc>
              <a:buNone/>
              <a:tabLst>
                <a:tab pos="219075" algn="l"/>
              </a:tabLst>
            </a:pPr>
            <a:r>
              <a:rPr lang="de-DE" sz="1400" b="1" dirty="0">
                <a:solidFill>
                  <a:srgbClr val="8C8C96"/>
                </a:solidFill>
                <a:effectLst/>
                <a:latin typeface="Lelo Bold" panose="020B0003040202000003" pitchFamily="34" charset="0"/>
              </a:rPr>
              <a:t>■</a:t>
            </a:r>
            <a:r>
              <a:rPr lang="de-DE" sz="1400" b="1" dirty="0">
                <a:effectLst/>
                <a:latin typeface="Lelo Bold" panose="020B0003040202000003" pitchFamily="34" charset="0"/>
              </a:rPr>
              <a:t>	Fakultät für Rechtswissenschaft</a:t>
            </a:r>
            <a:endParaRPr lang="de-DE" sz="1400" dirty="0">
              <a:effectLst/>
              <a:latin typeface="Lelo Bold" panose="020B0003040202000003" pitchFamily="34" charset="0"/>
            </a:endParaRPr>
          </a:p>
          <a:p>
            <a:pPr marL="0" indent="0">
              <a:lnSpc>
                <a:spcPts val="2880"/>
              </a:lnSpc>
              <a:buNone/>
              <a:tabLst>
                <a:tab pos="219075" algn="l"/>
              </a:tabLst>
            </a:pPr>
            <a:r>
              <a:rPr lang="de-DE" sz="1400" b="1" dirty="0">
                <a:solidFill>
                  <a:srgbClr val="BFD02F"/>
                </a:solidFill>
                <a:effectLst/>
                <a:latin typeface="Lelo Bold" panose="020B0003040202000003" pitchFamily="34" charset="0"/>
              </a:rPr>
              <a:t>■</a:t>
            </a:r>
            <a:r>
              <a:rPr lang="de-DE" sz="1400" b="1" dirty="0">
                <a:effectLst/>
                <a:latin typeface="Lelo Bold" panose="020B0003040202000003" pitchFamily="34" charset="0"/>
              </a:rPr>
              <a:t>	Fakultät für Soziologie</a:t>
            </a:r>
            <a:endParaRPr lang="de-DE" sz="1400" dirty="0">
              <a:effectLst/>
              <a:latin typeface="Lelo Bold" panose="020B0003040202000003" pitchFamily="34" charset="0"/>
            </a:endParaRPr>
          </a:p>
          <a:p>
            <a:pPr marL="0" indent="0">
              <a:lnSpc>
                <a:spcPts val="2880"/>
              </a:lnSpc>
              <a:buNone/>
              <a:tabLst>
                <a:tab pos="219075" algn="l"/>
              </a:tabLst>
            </a:pPr>
            <a:r>
              <a:rPr lang="de-DE" sz="1400" b="1" dirty="0">
                <a:solidFill>
                  <a:srgbClr val="6C8AA8"/>
                </a:solidFill>
                <a:effectLst/>
                <a:latin typeface="Lelo Bold" panose="020B0003040202000003" pitchFamily="34" charset="0"/>
              </a:rPr>
              <a:t>■</a:t>
            </a:r>
            <a:r>
              <a:rPr lang="de-DE" sz="1400" b="1" dirty="0">
                <a:effectLst/>
                <a:latin typeface="Lelo Bold" panose="020B0003040202000003" pitchFamily="34" charset="0"/>
              </a:rPr>
              <a:t>	Technische Fakultät</a:t>
            </a:r>
            <a:endParaRPr lang="de-DE" sz="1400" dirty="0">
              <a:effectLst/>
              <a:latin typeface="Lelo Bold" panose="020B0003040202000003" pitchFamily="34" charset="0"/>
            </a:endParaRPr>
          </a:p>
          <a:p>
            <a:pPr marL="0" indent="0">
              <a:lnSpc>
                <a:spcPts val="2880"/>
              </a:lnSpc>
              <a:buNone/>
              <a:tabLst>
                <a:tab pos="219075" algn="l"/>
              </a:tabLst>
            </a:pPr>
            <a:r>
              <a:rPr lang="de-DE" sz="1400" b="1" dirty="0">
                <a:solidFill>
                  <a:srgbClr val="74799B"/>
                </a:solidFill>
                <a:effectLst/>
                <a:latin typeface="Lelo Bold" panose="020B0003040202000003" pitchFamily="34" charset="0"/>
              </a:rPr>
              <a:t>■</a:t>
            </a:r>
            <a:r>
              <a:rPr lang="de-DE" sz="1400" b="1" dirty="0">
                <a:effectLst/>
                <a:latin typeface="Lelo Bold" panose="020B0003040202000003" pitchFamily="34" charset="0"/>
              </a:rPr>
              <a:t>	</a:t>
            </a:r>
            <a:r>
              <a:rPr lang="de-DE" sz="1400" b="1" dirty="0">
                <a:solidFill>
                  <a:srgbClr val="010102"/>
                </a:solidFill>
                <a:effectLst/>
                <a:latin typeface="Lelo Bold" panose="020B0003040202000003" pitchFamily="34" charset="0"/>
              </a:rPr>
              <a:t>Fakultät für Wirtschaftswissenschaften</a:t>
            </a:r>
            <a:endParaRPr lang="de-DE" sz="1400" dirty="0">
              <a:solidFill>
                <a:srgbClr val="010102"/>
              </a:solidFill>
              <a:effectLst/>
              <a:latin typeface="Lelo Bold" panose="020B0003040202000003" pitchFamily="34" charset="0"/>
            </a:endParaRPr>
          </a:p>
        </p:txBody>
      </p:sp>
      <p:grpSp>
        <p:nvGrpSpPr>
          <p:cNvPr id="22" name="Gruppieren 21">
            <a:extLst>
              <a:ext uri="{FF2B5EF4-FFF2-40B4-BE49-F238E27FC236}">
                <a16:creationId xmlns:a16="http://schemas.microsoft.com/office/drawing/2014/main" id="{ACD41AA5-1CCC-2653-91A2-689FB8E96D65}"/>
              </a:ext>
            </a:extLst>
          </p:cNvPr>
          <p:cNvGrpSpPr/>
          <p:nvPr/>
        </p:nvGrpSpPr>
        <p:grpSpPr>
          <a:xfrm>
            <a:off x="2434987" y="2564904"/>
            <a:ext cx="3656553" cy="3672384"/>
            <a:chOff x="2783632" y="-420888"/>
            <a:chExt cx="6629474" cy="6658176"/>
          </a:xfrm>
        </p:grpSpPr>
        <p:sp>
          <p:nvSpPr>
            <p:cNvPr id="4" name="Rechteck 3">
              <a:extLst>
                <a:ext uri="{FF2B5EF4-FFF2-40B4-BE49-F238E27FC236}">
                  <a16:creationId xmlns:a16="http://schemas.microsoft.com/office/drawing/2014/main" id="{82E8DFC9-E4A6-E8C5-70CB-E1BC21CB0C85}"/>
                </a:ext>
              </a:extLst>
            </p:cNvPr>
            <p:cNvSpPr/>
            <p:nvPr/>
          </p:nvSpPr>
          <p:spPr>
            <a:xfrm>
              <a:off x="2783632" y="1268760"/>
              <a:ext cx="1589237" cy="1589237"/>
            </a:xfrm>
            <a:prstGeom prst="rect">
              <a:avLst/>
            </a:prstGeom>
            <a:solidFill>
              <a:srgbClr val="92B16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tx1"/>
                </a:solidFill>
              </a:endParaRPr>
            </a:p>
          </p:txBody>
        </p:sp>
        <p:sp>
          <p:nvSpPr>
            <p:cNvPr id="7" name="Rechteck 6">
              <a:extLst>
                <a:ext uri="{FF2B5EF4-FFF2-40B4-BE49-F238E27FC236}">
                  <a16:creationId xmlns:a16="http://schemas.microsoft.com/office/drawing/2014/main" id="{4F1B5090-50FA-52C0-916A-C4CED8EC6149}"/>
                </a:ext>
              </a:extLst>
            </p:cNvPr>
            <p:cNvSpPr/>
            <p:nvPr/>
          </p:nvSpPr>
          <p:spPr>
            <a:xfrm>
              <a:off x="4475138" y="1268760"/>
              <a:ext cx="1589237" cy="1589237"/>
            </a:xfrm>
            <a:prstGeom prst="rect">
              <a:avLst/>
            </a:prstGeom>
            <a:solidFill>
              <a:srgbClr val="A08CA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tx1"/>
                </a:solidFill>
              </a:endParaRPr>
            </a:p>
          </p:txBody>
        </p:sp>
        <p:sp>
          <p:nvSpPr>
            <p:cNvPr id="8" name="Rechteck 7">
              <a:extLst>
                <a:ext uri="{FF2B5EF4-FFF2-40B4-BE49-F238E27FC236}">
                  <a16:creationId xmlns:a16="http://schemas.microsoft.com/office/drawing/2014/main" id="{E18C3124-A2D9-F6C5-1739-2788F9309F2E}"/>
                </a:ext>
              </a:extLst>
            </p:cNvPr>
            <p:cNvSpPr/>
            <p:nvPr/>
          </p:nvSpPr>
          <p:spPr>
            <a:xfrm>
              <a:off x="6155217" y="1268760"/>
              <a:ext cx="1589237" cy="1589237"/>
            </a:xfrm>
            <a:prstGeom prst="rect">
              <a:avLst/>
            </a:prstGeom>
            <a:solidFill>
              <a:srgbClr val="F08C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tx1"/>
                </a:solidFill>
              </a:endParaRPr>
            </a:p>
          </p:txBody>
        </p:sp>
        <p:sp>
          <p:nvSpPr>
            <p:cNvPr id="10" name="Rechteck 9">
              <a:extLst>
                <a:ext uri="{FF2B5EF4-FFF2-40B4-BE49-F238E27FC236}">
                  <a16:creationId xmlns:a16="http://schemas.microsoft.com/office/drawing/2014/main" id="{95EE9C0C-0554-73B0-1CDC-07AF4BB5B699}"/>
                </a:ext>
              </a:extLst>
            </p:cNvPr>
            <p:cNvSpPr/>
            <p:nvPr/>
          </p:nvSpPr>
          <p:spPr>
            <a:xfrm>
              <a:off x="7823869" y="1268760"/>
              <a:ext cx="1589237" cy="1589237"/>
            </a:xfrm>
            <a:prstGeom prst="rect">
              <a:avLst/>
            </a:prstGeom>
            <a:solidFill>
              <a:srgbClr val="7DB4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tx1"/>
                </a:solidFill>
              </a:endParaRPr>
            </a:p>
          </p:txBody>
        </p:sp>
        <p:sp>
          <p:nvSpPr>
            <p:cNvPr id="11" name="Rechteck 10">
              <a:extLst>
                <a:ext uri="{FF2B5EF4-FFF2-40B4-BE49-F238E27FC236}">
                  <a16:creationId xmlns:a16="http://schemas.microsoft.com/office/drawing/2014/main" id="{73F2A348-01AF-D8D2-BBFF-C36F0FEE0ED7}"/>
                </a:ext>
              </a:extLst>
            </p:cNvPr>
            <p:cNvSpPr/>
            <p:nvPr/>
          </p:nvSpPr>
          <p:spPr>
            <a:xfrm>
              <a:off x="2783632" y="-420886"/>
              <a:ext cx="1589237" cy="1589237"/>
            </a:xfrm>
            <a:prstGeom prst="rect">
              <a:avLst/>
            </a:prstGeom>
            <a:solidFill>
              <a:srgbClr val="DC5A5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tx1"/>
                </a:solidFill>
              </a:endParaRPr>
            </a:p>
          </p:txBody>
        </p:sp>
        <p:sp>
          <p:nvSpPr>
            <p:cNvPr id="12" name="Rechteck 11">
              <a:extLst>
                <a:ext uri="{FF2B5EF4-FFF2-40B4-BE49-F238E27FC236}">
                  <a16:creationId xmlns:a16="http://schemas.microsoft.com/office/drawing/2014/main" id="{C3221E63-13AD-F65E-211C-3EC7F43E6123}"/>
                </a:ext>
              </a:extLst>
            </p:cNvPr>
            <p:cNvSpPr/>
            <p:nvPr/>
          </p:nvSpPr>
          <p:spPr>
            <a:xfrm>
              <a:off x="2783632" y="2958405"/>
              <a:ext cx="1589237" cy="1589237"/>
            </a:xfrm>
            <a:prstGeom prst="rect">
              <a:avLst/>
            </a:prstGeom>
            <a:solidFill>
              <a:srgbClr val="8FA3B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tx1"/>
                </a:solidFill>
              </a:endParaRPr>
            </a:p>
          </p:txBody>
        </p:sp>
        <p:sp>
          <p:nvSpPr>
            <p:cNvPr id="13" name="Rechteck 12">
              <a:extLst>
                <a:ext uri="{FF2B5EF4-FFF2-40B4-BE49-F238E27FC236}">
                  <a16:creationId xmlns:a16="http://schemas.microsoft.com/office/drawing/2014/main" id="{638774F8-D4A1-06BF-98E6-2DE7A9362DC3}"/>
                </a:ext>
              </a:extLst>
            </p:cNvPr>
            <p:cNvSpPr/>
            <p:nvPr/>
          </p:nvSpPr>
          <p:spPr>
            <a:xfrm>
              <a:off x="4475138" y="2958405"/>
              <a:ext cx="1589237" cy="1589237"/>
            </a:xfrm>
            <a:prstGeom prst="rect">
              <a:avLst/>
            </a:prstGeom>
            <a:solidFill>
              <a:srgbClr val="DCAA4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tx1"/>
                </a:solidFill>
              </a:endParaRPr>
            </a:p>
          </p:txBody>
        </p:sp>
        <p:sp>
          <p:nvSpPr>
            <p:cNvPr id="14" name="Rechteck 13">
              <a:extLst>
                <a:ext uri="{FF2B5EF4-FFF2-40B4-BE49-F238E27FC236}">
                  <a16:creationId xmlns:a16="http://schemas.microsoft.com/office/drawing/2014/main" id="{32A8E55B-EB64-2194-D5AF-A191628C5829}"/>
                </a:ext>
              </a:extLst>
            </p:cNvPr>
            <p:cNvSpPr/>
            <p:nvPr/>
          </p:nvSpPr>
          <p:spPr>
            <a:xfrm>
              <a:off x="6155217" y="2958405"/>
              <a:ext cx="1589237" cy="1589237"/>
            </a:xfrm>
            <a:prstGeom prst="rect">
              <a:avLst/>
            </a:prstGeom>
            <a:solidFill>
              <a:srgbClr val="145F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bg1"/>
                </a:solidFill>
              </a:endParaRPr>
            </a:p>
          </p:txBody>
        </p:sp>
        <p:sp>
          <p:nvSpPr>
            <p:cNvPr id="15" name="Rechteck 14">
              <a:extLst>
                <a:ext uri="{FF2B5EF4-FFF2-40B4-BE49-F238E27FC236}">
                  <a16:creationId xmlns:a16="http://schemas.microsoft.com/office/drawing/2014/main" id="{FBDE8B2F-4532-48B3-FDAA-56202D7BAB03}"/>
                </a:ext>
              </a:extLst>
            </p:cNvPr>
            <p:cNvSpPr/>
            <p:nvPr/>
          </p:nvSpPr>
          <p:spPr>
            <a:xfrm>
              <a:off x="7823869" y="2958405"/>
              <a:ext cx="1589237" cy="1589237"/>
            </a:xfrm>
            <a:prstGeom prst="rect">
              <a:avLst/>
            </a:prstGeom>
            <a:solidFill>
              <a:srgbClr val="649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tx1"/>
                </a:solidFill>
              </a:endParaRPr>
            </a:p>
          </p:txBody>
        </p:sp>
        <p:sp>
          <p:nvSpPr>
            <p:cNvPr id="16" name="Rechteck 15">
              <a:extLst>
                <a:ext uri="{FF2B5EF4-FFF2-40B4-BE49-F238E27FC236}">
                  <a16:creationId xmlns:a16="http://schemas.microsoft.com/office/drawing/2014/main" id="{9E8AFADE-645E-3D11-CDD8-590B3B00F430}"/>
                </a:ext>
              </a:extLst>
            </p:cNvPr>
            <p:cNvSpPr/>
            <p:nvPr/>
          </p:nvSpPr>
          <p:spPr>
            <a:xfrm>
              <a:off x="4472235" y="-420887"/>
              <a:ext cx="1589237" cy="1589237"/>
            </a:xfrm>
            <a:prstGeom prst="rect">
              <a:avLst/>
            </a:prstGeom>
            <a:solidFill>
              <a:srgbClr val="8C8C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tx1"/>
                </a:solidFill>
              </a:endParaRPr>
            </a:p>
          </p:txBody>
        </p:sp>
        <p:sp>
          <p:nvSpPr>
            <p:cNvPr id="17" name="Rechteck 16">
              <a:extLst>
                <a:ext uri="{FF2B5EF4-FFF2-40B4-BE49-F238E27FC236}">
                  <a16:creationId xmlns:a16="http://schemas.microsoft.com/office/drawing/2014/main" id="{F6BA69EC-F5F3-716F-15F8-F0C6EA6B5322}"/>
                </a:ext>
              </a:extLst>
            </p:cNvPr>
            <p:cNvSpPr/>
            <p:nvPr/>
          </p:nvSpPr>
          <p:spPr>
            <a:xfrm>
              <a:off x="2783632" y="4648051"/>
              <a:ext cx="1589237" cy="1589237"/>
            </a:xfrm>
            <a:prstGeom prst="rect">
              <a:avLst/>
            </a:prstGeom>
            <a:solidFill>
              <a:srgbClr val="8C32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bg1"/>
                </a:solidFill>
              </a:endParaRPr>
            </a:p>
          </p:txBody>
        </p:sp>
        <p:sp>
          <p:nvSpPr>
            <p:cNvPr id="18" name="Rechteck 17">
              <a:extLst>
                <a:ext uri="{FF2B5EF4-FFF2-40B4-BE49-F238E27FC236}">
                  <a16:creationId xmlns:a16="http://schemas.microsoft.com/office/drawing/2014/main" id="{10466057-EDAA-99D7-CFBE-4737F5266A42}"/>
                </a:ext>
              </a:extLst>
            </p:cNvPr>
            <p:cNvSpPr/>
            <p:nvPr/>
          </p:nvSpPr>
          <p:spPr>
            <a:xfrm>
              <a:off x="4475138" y="4648051"/>
              <a:ext cx="1589237" cy="1589237"/>
            </a:xfrm>
            <a:prstGeom prst="rect">
              <a:avLst/>
            </a:prstGeom>
            <a:solidFill>
              <a:srgbClr val="BFD0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tx1"/>
                </a:solidFill>
              </a:endParaRPr>
            </a:p>
          </p:txBody>
        </p:sp>
        <p:sp>
          <p:nvSpPr>
            <p:cNvPr id="19" name="Rechteck 18">
              <a:extLst>
                <a:ext uri="{FF2B5EF4-FFF2-40B4-BE49-F238E27FC236}">
                  <a16:creationId xmlns:a16="http://schemas.microsoft.com/office/drawing/2014/main" id="{7B2E059C-BE5C-AF1D-F214-DD4E78A80796}"/>
                </a:ext>
              </a:extLst>
            </p:cNvPr>
            <p:cNvSpPr/>
            <p:nvPr/>
          </p:nvSpPr>
          <p:spPr>
            <a:xfrm>
              <a:off x="6155217" y="4648051"/>
              <a:ext cx="1589237" cy="1589237"/>
            </a:xfrm>
            <a:prstGeom prst="rect">
              <a:avLst/>
            </a:prstGeom>
            <a:solidFill>
              <a:srgbClr val="6C8A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bg1"/>
                </a:solidFill>
              </a:endParaRPr>
            </a:p>
          </p:txBody>
        </p:sp>
        <p:sp>
          <p:nvSpPr>
            <p:cNvPr id="20" name="Rechteck 19">
              <a:extLst>
                <a:ext uri="{FF2B5EF4-FFF2-40B4-BE49-F238E27FC236}">
                  <a16:creationId xmlns:a16="http://schemas.microsoft.com/office/drawing/2014/main" id="{8A36D9C8-F0AB-B8A6-9D46-EDF1335F8AE7}"/>
                </a:ext>
              </a:extLst>
            </p:cNvPr>
            <p:cNvSpPr/>
            <p:nvPr/>
          </p:nvSpPr>
          <p:spPr>
            <a:xfrm>
              <a:off x="6155217" y="-420888"/>
              <a:ext cx="1589237" cy="1589237"/>
            </a:xfrm>
            <a:prstGeom prst="rect">
              <a:avLst/>
            </a:prstGeom>
            <a:solidFill>
              <a:srgbClr val="7479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bg1"/>
                </a:solidFill>
              </a:endParaRPr>
            </a:p>
          </p:txBody>
        </p:sp>
        <p:sp>
          <p:nvSpPr>
            <p:cNvPr id="21" name="Rechteck 20">
              <a:extLst>
                <a:ext uri="{FF2B5EF4-FFF2-40B4-BE49-F238E27FC236}">
                  <a16:creationId xmlns:a16="http://schemas.microsoft.com/office/drawing/2014/main" id="{4DF80CB9-0C1A-9AA8-761F-8D3AC0C50F3D}"/>
                </a:ext>
              </a:extLst>
            </p:cNvPr>
            <p:cNvSpPr/>
            <p:nvPr/>
          </p:nvSpPr>
          <p:spPr>
            <a:xfrm>
              <a:off x="7823869" y="4648051"/>
              <a:ext cx="1589237" cy="1589237"/>
            </a:xfrm>
            <a:prstGeom prst="rect">
              <a:avLst/>
            </a:prstGeom>
            <a:solidFill>
              <a:srgbClr val="00896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de-DE" sz="1000" b="1" dirty="0">
                <a:solidFill>
                  <a:schemeClr val="bg1"/>
                </a:solidFill>
              </a:endParaRPr>
            </a:p>
          </p:txBody>
        </p:sp>
      </p:grpSp>
      <p:cxnSp>
        <p:nvCxnSpPr>
          <p:cNvPr id="24" name="Gerade Verbindung 23">
            <a:extLst>
              <a:ext uri="{FF2B5EF4-FFF2-40B4-BE49-F238E27FC236}">
                <a16:creationId xmlns:a16="http://schemas.microsoft.com/office/drawing/2014/main" id="{6DE37DC2-A85B-3DBD-87EC-65E9268E75F0}"/>
              </a:ext>
            </a:extLst>
          </p:cNvPr>
          <p:cNvCxnSpPr>
            <a:cxnSpLocks/>
          </p:cNvCxnSpPr>
          <p:nvPr/>
        </p:nvCxnSpPr>
        <p:spPr>
          <a:xfrm>
            <a:off x="300038" y="2564904"/>
            <a:ext cx="0" cy="3672383"/>
          </a:xfrm>
          <a:prstGeom prst="line">
            <a:avLst/>
          </a:prstGeom>
          <a:ln w="25400">
            <a:solidFill>
              <a:srgbClr val="008965"/>
            </a:solidFill>
          </a:ln>
        </p:spPr>
        <p:style>
          <a:lnRef idx="1">
            <a:schemeClr val="accent1"/>
          </a:lnRef>
          <a:fillRef idx="0">
            <a:schemeClr val="accent1"/>
          </a:fillRef>
          <a:effectRef idx="0">
            <a:schemeClr val="accent1"/>
          </a:effectRef>
          <a:fontRef idx="minor">
            <a:schemeClr val="tx1"/>
          </a:fontRef>
        </p:style>
      </p:cxnSp>
      <p:sp>
        <p:nvSpPr>
          <p:cNvPr id="26" name="Titel 4">
            <a:extLst>
              <a:ext uri="{FF2B5EF4-FFF2-40B4-BE49-F238E27FC236}">
                <a16:creationId xmlns:a16="http://schemas.microsoft.com/office/drawing/2014/main" id="{13A7CBEF-1E38-2222-0314-5556AEAF148B}"/>
              </a:ext>
            </a:extLst>
          </p:cNvPr>
          <p:cNvSpPr txBox="1">
            <a:spLocks/>
          </p:cNvSpPr>
          <p:nvPr/>
        </p:nvSpPr>
        <p:spPr>
          <a:xfrm>
            <a:off x="433748" y="2314287"/>
            <a:ext cx="3190742" cy="14777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000" b="1" i="0" kern="1200">
                <a:solidFill>
                  <a:schemeClr val="tx1"/>
                </a:solidFill>
                <a:latin typeface="Lelo Bold" panose="020B0003040202000003" pitchFamily="34" charset="0"/>
                <a:ea typeface="+mj-ea"/>
                <a:cs typeface="+mj-cs"/>
              </a:defRPr>
            </a:lvl1pPr>
          </a:lstStyle>
          <a:p>
            <a:r>
              <a:rPr lang="de-DE" sz="15000" dirty="0">
                <a:solidFill>
                  <a:srgbClr val="008965"/>
                </a:solidFill>
              </a:rPr>
              <a:t>14</a:t>
            </a:r>
          </a:p>
        </p:txBody>
      </p:sp>
      <p:sp>
        <p:nvSpPr>
          <p:cNvPr id="28" name="Textplatzhalter 5">
            <a:extLst>
              <a:ext uri="{FF2B5EF4-FFF2-40B4-BE49-F238E27FC236}">
                <a16:creationId xmlns:a16="http://schemas.microsoft.com/office/drawing/2014/main" id="{F1021950-E648-FD66-AFD4-AEF84892825B}"/>
              </a:ext>
            </a:extLst>
          </p:cNvPr>
          <p:cNvSpPr txBox="1">
            <a:spLocks/>
          </p:cNvSpPr>
          <p:nvPr/>
        </p:nvSpPr>
        <p:spPr>
          <a:xfrm>
            <a:off x="466586" y="6033029"/>
            <a:ext cx="3359269" cy="408518"/>
          </a:xfrm>
          <a:prstGeom prst="rect">
            <a:avLst/>
          </a:prstGeom>
        </p:spPr>
        <p:txBody>
          <a:bodyPr vert="horz" lIns="0" tIns="0" rIns="0" bIns="0" rtlCol="0" anchor="t" anchorCtr="0">
            <a:noAutofit/>
          </a:bodyPr>
          <a:lstStyle>
            <a:lvl1pPr marL="176213" indent="-17621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1pPr>
            <a:lvl2pPr marL="358775" indent="-18256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2pPr>
            <a:lvl3pPr marL="534988" indent="-17621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3pPr>
            <a:lvl4pPr marL="717550" indent="-18256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4pPr>
            <a:lvl5pPr marL="893763" indent="-176213" algn="l" defTabSz="914400" rtl="0" eaLnBrk="1" latinLnBrk="0" hangingPunct="1">
              <a:lnSpc>
                <a:spcPct val="150000"/>
              </a:lnSpc>
              <a:spcBef>
                <a:spcPts val="0"/>
              </a:spcBef>
              <a:buFont typeface="Arial" panose="020B0604020202020204" pitchFamily="34" charset="0"/>
              <a:buChar char="•"/>
              <a:defRPr sz="2000" b="0" i="0" kern="1200">
                <a:solidFill>
                  <a:schemeClr val="tx1"/>
                </a:solidFill>
                <a:latin typeface="Lelo Regular" panose="020B000304020200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e-DE" sz="1200" b="1" dirty="0">
                <a:latin typeface="Lelo Bold" panose="020B0003040202000003" pitchFamily="34" charset="0"/>
              </a:rPr>
              <a:t>Anzahl der Fakultäten</a:t>
            </a:r>
            <a:endParaRPr lang="de-DE" sz="1200" dirty="0">
              <a:solidFill>
                <a:srgbClr val="010102"/>
              </a:solidFill>
              <a:latin typeface="Lelo Bold" panose="020B0003040202000003" pitchFamily="34" charset="0"/>
            </a:endParaRPr>
          </a:p>
        </p:txBody>
      </p:sp>
    </p:spTree>
    <p:extLst>
      <p:ext uri="{BB962C8B-B14F-4D97-AF65-F5344CB8AC3E}">
        <p14:creationId xmlns:p14="http://schemas.microsoft.com/office/powerpoint/2010/main" val="507219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CFF4EB67-69A2-D2E5-A9B2-4E245B9B9671}"/>
              </a:ext>
            </a:extLst>
          </p:cNvPr>
          <p:cNvSpPr>
            <a:spLocks noGrp="1"/>
          </p:cNvSpPr>
          <p:nvPr>
            <p:ph type="body" sz="quarter" idx="13"/>
          </p:nvPr>
        </p:nvSpPr>
        <p:spPr/>
        <p:txBody>
          <a:bodyPr/>
          <a:lstStyle/>
          <a:p>
            <a:r>
              <a:rPr lang="de-DE" dirty="0"/>
              <a:t>Ein Studium an der Universität Bielefeld öffnet jungen Menschen auf nationalen und internationalen Arbeitsmärkten die Türen. Mit einer Vielfalt von Fächer-kombinationen im Bachelor, einem breit aufgestellten individuellen Ergänzungs-bereich und in interdisziplinären Masterstudiengängen schauen Studierende über den Tellerrand ihres Fachs.</a:t>
            </a:r>
          </a:p>
          <a:p>
            <a:endParaRPr lang="de-DE" dirty="0"/>
          </a:p>
        </p:txBody>
      </p:sp>
      <p:pic>
        <p:nvPicPr>
          <p:cNvPr id="13" name="Bildplatzhalter 12">
            <a:extLst>
              <a:ext uri="{FF2B5EF4-FFF2-40B4-BE49-F238E27FC236}">
                <a16:creationId xmlns:a16="http://schemas.microsoft.com/office/drawing/2014/main" id="{4989D186-9315-C622-E17E-40967B32C658}"/>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p:blipFill>
        <p:spPr/>
      </p:pic>
      <p:sp>
        <p:nvSpPr>
          <p:cNvPr id="10" name="Textplatzhalter 9">
            <a:extLst>
              <a:ext uri="{FF2B5EF4-FFF2-40B4-BE49-F238E27FC236}">
                <a16:creationId xmlns:a16="http://schemas.microsoft.com/office/drawing/2014/main" id="{BF924CDC-C442-FADD-9A4D-16EC849EECB4}"/>
              </a:ext>
            </a:extLst>
          </p:cNvPr>
          <p:cNvSpPr>
            <a:spLocks noGrp="1"/>
          </p:cNvSpPr>
          <p:nvPr>
            <p:ph type="body" sz="quarter" idx="16"/>
          </p:nvPr>
        </p:nvSpPr>
        <p:spPr/>
        <p:txBody>
          <a:bodyPr/>
          <a:lstStyle/>
          <a:p>
            <a:r>
              <a:rPr lang="de-DE" dirty="0"/>
              <a:t>Jährlich begrüßt die Universität Bielefeld mehrere hundert Studierende aus der ganzen Welt. Zahlreiche Kooperationsprogramme, englisch- und mehrsprachige Studiengänge, Double Degree-Programme sowie Studiengänge mit International Track bereiten Studierende aus dem In-​ und Ausland auf den internationalen Arbeitsmarkt vor.</a:t>
            </a:r>
          </a:p>
        </p:txBody>
      </p:sp>
      <p:pic>
        <p:nvPicPr>
          <p:cNvPr id="15" name="Bildplatzhalter 14">
            <a:extLst>
              <a:ext uri="{FF2B5EF4-FFF2-40B4-BE49-F238E27FC236}">
                <a16:creationId xmlns:a16="http://schemas.microsoft.com/office/drawing/2014/main" id="{69DE0091-4E07-EBC8-F56D-B6D80EC7D989}"/>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p:blipFill>
        <p:spPr/>
      </p:pic>
      <p:sp>
        <p:nvSpPr>
          <p:cNvPr id="7" name="Titel 6">
            <a:extLst>
              <a:ext uri="{FF2B5EF4-FFF2-40B4-BE49-F238E27FC236}">
                <a16:creationId xmlns:a16="http://schemas.microsoft.com/office/drawing/2014/main" id="{083094D5-99EF-C7F7-2DE5-13D34D59CC1B}"/>
              </a:ext>
            </a:extLst>
          </p:cNvPr>
          <p:cNvSpPr>
            <a:spLocks noGrp="1"/>
          </p:cNvSpPr>
          <p:nvPr>
            <p:ph type="title"/>
          </p:nvPr>
        </p:nvSpPr>
        <p:spPr/>
        <p:txBody>
          <a:bodyPr/>
          <a:lstStyle/>
          <a:p>
            <a:r>
              <a:rPr lang="de-DE" dirty="0"/>
              <a:t>Menschen an der Universität Bielefeld</a:t>
            </a:r>
          </a:p>
        </p:txBody>
      </p:sp>
    </p:spTree>
    <p:extLst>
      <p:ext uri="{BB962C8B-B14F-4D97-AF65-F5344CB8AC3E}">
        <p14:creationId xmlns:p14="http://schemas.microsoft.com/office/powerpoint/2010/main" val="155496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DE8E1"/>
        </a:solidFill>
        <a:effectLst/>
      </p:bgPr>
    </p:bg>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CFF4EB67-69A2-D2E5-A9B2-4E245B9B9671}"/>
              </a:ext>
            </a:extLst>
          </p:cNvPr>
          <p:cNvSpPr>
            <a:spLocks noGrp="1"/>
          </p:cNvSpPr>
          <p:nvPr>
            <p:ph type="body" sz="quarter" idx="13"/>
          </p:nvPr>
        </p:nvSpPr>
        <p:spPr/>
        <p:txBody>
          <a:bodyPr/>
          <a:lstStyle/>
          <a:p>
            <a:r>
              <a:rPr lang="de-DE" dirty="0"/>
              <a:t>Die Universität Bielefeld hat in den letzten Jahren ihren </a:t>
            </a:r>
            <a:r>
              <a:rPr lang="de-DE" dirty="0" err="1"/>
              <a:t>Professorinnenanteil</a:t>
            </a:r>
            <a:r>
              <a:rPr lang="de-DE" dirty="0"/>
              <a:t> stetig gesteigert, dennoch besteht weiter Handlungsbedarf. Deswegen setzt die Universität ein umfassendes Portfolio von Instrumenten ein, um mehr Professorinnen zu gewinnen und zu halten.</a:t>
            </a:r>
          </a:p>
        </p:txBody>
      </p:sp>
      <p:pic>
        <p:nvPicPr>
          <p:cNvPr id="5" name="Bildplatzhalter 4">
            <a:extLst>
              <a:ext uri="{FF2B5EF4-FFF2-40B4-BE49-F238E27FC236}">
                <a16:creationId xmlns:a16="http://schemas.microsoft.com/office/drawing/2014/main" id="{69C4592E-3646-F548-A67D-6F6B574592A1}"/>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p:blipFill>
        <p:spPr/>
      </p:pic>
      <p:sp>
        <p:nvSpPr>
          <p:cNvPr id="10" name="Textplatzhalter 9">
            <a:extLst>
              <a:ext uri="{FF2B5EF4-FFF2-40B4-BE49-F238E27FC236}">
                <a16:creationId xmlns:a16="http://schemas.microsoft.com/office/drawing/2014/main" id="{BF924CDC-C442-FADD-9A4D-16EC849EECB4}"/>
              </a:ext>
            </a:extLst>
          </p:cNvPr>
          <p:cNvSpPr>
            <a:spLocks noGrp="1"/>
          </p:cNvSpPr>
          <p:nvPr>
            <p:ph type="body" sz="quarter" idx="16"/>
          </p:nvPr>
        </p:nvSpPr>
        <p:spPr/>
        <p:txBody>
          <a:bodyPr/>
          <a:lstStyle/>
          <a:p>
            <a:r>
              <a:rPr lang="de-DE" dirty="0"/>
              <a:t>Eine forschungsstarke Universität mit internationaler Ausstrahlung: An der Universität Bielefeld wird hochkarätige interdisziplinäre Forschung auf Spitzenniveau betrieben. Gute Lehre bedeutet, die Eigenverantwortung der Studierenden zu aktivieren, sie mit ihren vielfältigen Interessen ernst zu nehmen und fair, respektvoll und transparent miteinander umzugehen.</a:t>
            </a:r>
          </a:p>
          <a:p>
            <a:endParaRPr lang="de-DE" dirty="0"/>
          </a:p>
        </p:txBody>
      </p:sp>
      <p:pic>
        <p:nvPicPr>
          <p:cNvPr id="12" name="Bildplatzhalter 11">
            <a:extLst>
              <a:ext uri="{FF2B5EF4-FFF2-40B4-BE49-F238E27FC236}">
                <a16:creationId xmlns:a16="http://schemas.microsoft.com/office/drawing/2014/main" id="{FE5442D1-45E2-C241-CB6E-ABD2D5D2037E}"/>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p:blipFill>
        <p:spPr/>
      </p:pic>
      <p:sp>
        <p:nvSpPr>
          <p:cNvPr id="7" name="Titel 6">
            <a:extLst>
              <a:ext uri="{FF2B5EF4-FFF2-40B4-BE49-F238E27FC236}">
                <a16:creationId xmlns:a16="http://schemas.microsoft.com/office/drawing/2014/main" id="{083094D5-99EF-C7F7-2DE5-13D34D59CC1B}"/>
              </a:ext>
            </a:extLst>
          </p:cNvPr>
          <p:cNvSpPr>
            <a:spLocks noGrp="1"/>
          </p:cNvSpPr>
          <p:nvPr>
            <p:ph type="title"/>
          </p:nvPr>
        </p:nvSpPr>
        <p:spPr/>
        <p:txBody>
          <a:bodyPr/>
          <a:lstStyle/>
          <a:p>
            <a:r>
              <a:rPr lang="de-DE" dirty="0"/>
              <a:t>Menschen an der Universität Bielefeld</a:t>
            </a:r>
          </a:p>
        </p:txBody>
      </p:sp>
    </p:spTree>
    <p:extLst>
      <p:ext uri="{BB962C8B-B14F-4D97-AF65-F5344CB8AC3E}">
        <p14:creationId xmlns:p14="http://schemas.microsoft.com/office/powerpoint/2010/main" val="1437271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CFF4EB67-69A2-D2E5-A9B2-4E245B9B9671}"/>
              </a:ext>
            </a:extLst>
          </p:cNvPr>
          <p:cNvSpPr>
            <a:spLocks noGrp="1"/>
          </p:cNvSpPr>
          <p:nvPr>
            <p:ph type="body" sz="quarter" idx="13"/>
          </p:nvPr>
        </p:nvSpPr>
        <p:spPr/>
        <p:txBody>
          <a:bodyPr/>
          <a:lstStyle/>
          <a:p>
            <a:r>
              <a:rPr lang="de-DE" dirty="0"/>
              <a:t>Durch ihr wissenschaftliches Studium erwerben sie spezifisches Fachwissen, die Fähigkeit zu kritischem und analytischem Denken, Reflexionsvermögen und Problemlösekompetenz. Die Universität Bielefeld legt großen Wert auf die Vermittlung von Zivilcourage, Verantwortungsbereitschaft und die Fähigkeit zur konstruktiven Zusammenarbeit.</a:t>
            </a:r>
          </a:p>
          <a:p>
            <a:endParaRPr lang="de-DE" dirty="0"/>
          </a:p>
        </p:txBody>
      </p:sp>
      <p:pic>
        <p:nvPicPr>
          <p:cNvPr id="6" name="Bildplatzhalter 5">
            <a:extLst>
              <a:ext uri="{FF2B5EF4-FFF2-40B4-BE49-F238E27FC236}">
                <a16:creationId xmlns:a16="http://schemas.microsoft.com/office/drawing/2014/main" id="{F6C2D61D-DCEA-758A-3B2D-A5B5D0DEEDF1}"/>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p:blipFill>
        <p:spPr/>
      </p:pic>
      <p:sp>
        <p:nvSpPr>
          <p:cNvPr id="10" name="Textplatzhalter 9">
            <a:extLst>
              <a:ext uri="{FF2B5EF4-FFF2-40B4-BE49-F238E27FC236}">
                <a16:creationId xmlns:a16="http://schemas.microsoft.com/office/drawing/2014/main" id="{BF924CDC-C442-FADD-9A4D-16EC849EECB4}"/>
              </a:ext>
            </a:extLst>
          </p:cNvPr>
          <p:cNvSpPr>
            <a:spLocks noGrp="1"/>
          </p:cNvSpPr>
          <p:nvPr>
            <p:ph type="body" sz="quarter" idx="16"/>
          </p:nvPr>
        </p:nvSpPr>
        <p:spPr/>
        <p:txBody>
          <a:bodyPr/>
          <a:lstStyle/>
          <a:p>
            <a:r>
              <a:rPr lang="de-DE" dirty="0"/>
              <a:t>Die Universität bei Forschung sowie Lehre und Studium bestmöglich zu unterstützen – das ist Aufgabe und Ziel der Verwaltung und der Serviceeinrichtungen. Sie stellen den Wissenschaftler*innen sowie den Studierenden zielgruppenorientierte, bedarfsgerechte Services zur Verfügung. </a:t>
            </a:r>
          </a:p>
        </p:txBody>
      </p:sp>
      <p:pic>
        <p:nvPicPr>
          <p:cNvPr id="14" name="Bildplatzhalter 13">
            <a:extLst>
              <a:ext uri="{FF2B5EF4-FFF2-40B4-BE49-F238E27FC236}">
                <a16:creationId xmlns:a16="http://schemas.microsoft.com/office/drawing/2014/main" id="{5DE4311D-168C-C5D2-F7EA-A1CD494DA8F3}"/>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p:blipFill>
        <p:spPr/>
      </p:pic>
      <p:sp>
        <p:nvSpPr>
          <p:cNvPr id="7" name="Titel 6">
            <a:extLst>
              <a:ext uri="{FF2B5EF4-FFF2-40B4-BE49-F238E27FC236}">
                <a16:creationId xmlns:a16="http://schemas.microsoft.com/office/drawing/2014/main" id="{083094D5-99EF-C7F7-2DE5-13D34D59CC1B}"/>
              </a:ext>
            </a:extLst>
          </p:cNvPr>
          <p:cNvSpPr>
            <a:spLocks noGrp="1"/>
          </p:cNvSpPr>
          <p:nvPr>
            <p:ph type="title"/>
          </p:nvPr>
        </p:nvSpPr>
        <p:spPr/>
        <p:txBody>
          <a:bodyPr/>
          <a:lstStyle/>
          <a:p>
            <a:r>
              <a:rPr lang="de-DE" dirty="0"/>
              <a:t>Menschen an der Universität Bielefeld</a:t>
            </a:r>
          </a:p>
        </p:txBody>
      </p:sp>
    </p:spTree>
    <p:extLst>
      <p:ext uri="{BB962C8B-B14F-4D97-AF65-F5344CB8AC3E}">
        <p14:creationId xmlns:p14="http://schemas.microsoft.com/office/powerpoint/2010/main" val="609890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platzhalter 16">
            <a:extLst>
              <a:ext uri="{FF2B5EF4-FFF2-40B4-BE49-F238E27FC236}">
                <a16:creationId xmlns:a16="http://schemas.microsoft.com/office/drawing/2014/main" id="{1774B6CE-4DE8-A054-1CE9-9A0669A5D833}"/>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p:pic>
      <p:pic>
        <p:nvPicPr>
          <p:cNvPr id="32" name="Bildplatzhalter 31" descr="Ein Bild, das Gebäude, draußen, Himmel, Stadt enthält.&#10;&#10;Automatisch generierte Beschreibung">
            <a:extLst>
              <a:ext uri="{FF2B5EF4-FFF2-40B4-BE49-F238E27FC236}">
                <a16:creationId xmlns:a16="http://schemas.microsoft.com/office/drawing/2014/main" id="{084248FC-E9E8-C4D1-8682-C15AC892B6D9}"/>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a:ext>
            </a:extLst>
          </a:blip>
          <a:srcRect/>
          <a:stretch>
            <a:fillRect/>
          </a:stretch>
        </p:blipFill>
        <p:spPr/>
      </p:pic>
      <p:pic>
        <p:nvPicPr>
          <p:cNvPr id="21" name="Bildplatzhalter 20">
            <a:extLst>
              <a:ext uri="{FF2B5EF4-FFF2-40B4-BE49-F238E27FC236}">
                <a16:creationId xmlns:a16="http://schemas.microsoft.com/office/drawing/2014/main" id="{43CCD3DA-96C7-5356-E0C2-DDA7930C58FB}"/>
              </a:ext>
            </a:extLst>
          </p:cNvPr>
          <p:cNvPicPr>
            <a:picLocks noGrp="1" noChangeAspect="1"/>
          </p:cNvPicPr>
          <p:nvPr>
            <p:ph type="pic" sz="quarter" idx="17"/>
          </p:nvPr>
        </p:nvPicPr>
        <p:blipFill rotWithShape="1">
          <a:blip r:embed="rId4" cstate="screen">
            <a:extLst>
              <a:ext uri="{28A0092B-C50C-407E-A947-70E740481C1C}">
                <a14:useLocalDpi xmlns:a14="http://schemas.microsoft.com/office/drawing/2010/main"/>
              </a:ext>
            </a:extLst>
          </a:blip>
          <a:srcRect/>
          <a:stretch/>
        </p:blipFill>
        <p:spPr>
          <a:xfrm>
            <a:off x="6095999" y="3716660"/>
            <a:ext cx="5795962" cy="2520627"/>
          </a:xfrm>
        </p:spPr>
      </p:pic>
      <p:sp>
        <p:nvSpPr>
          <p:cNvPr id="4" name="Bildplatzhalter 3">
            <a:extLst>
              <a:ext uri="{FF2B5EF4-FFF2-40B4-BE49-F238E27FC236}">
                <a16:creationId xmlns:a16="http://schemas.microsoft.com/office/drawing/2014/main" id="{E939836B-40F4-6177-9FCF-CB6109D59890}"/>
              </a:ext>
            </a:extLst>
          </p:cNvPr>
          <p:cNvSpPr>
            <a:spLocks noGrp="1"/>
          </p:cNvSpPr>
          <p:nvPr>
            <p:ph type="pic" sz="quarter" idx="18"/>
          </p:nvPr>
        </p:nvSpPr>
        <p:spPr/>
        <p:txBody>
          <a:bodyPr/>
          <a:lstStyle/>
          <a:p>
            <a:endParaRPr lang="de-DE"/>
          </a:p>
        </p:txBody>
      </p:sp>
      <p:pic>
        <p:nvPicPr>
          <p:cNvPr id="5" name="Bildplatzhalter 33">
            <a:extLst>
              <a:ext uri="{FF2B5EF4-FFF2-40B4-BE49-F238E27FC236}">
                <a16:creationId xmlns:a16="http://schemas.microsoft.com/office/drawing/2014/main" id="{521EE75F-3786-4C52-AA89-146A6DD0A7E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987645" y="1272754"/>
            <a:ext cx="2904318" cy="2448247"/>
          </a:xfrm>
          <a:prstGeom prst="rect">
            <a:avLst/>
          </a:prstGeom>
          <a:solidFill>
            <a:schemeClr val="accent4"/>
          </a:solidFill>
        </p:spPr>
      </p:pic>
    </p:spTree>
    <p:extLst>
      <p:ext uri="{BB962C8B-B14F-4D97-AF65-F5344CB8AC3E}">
        <p14:creationId xmlns:p14="http://schemas.microsoft.com/office/powerpoint/2010/main" val="18700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C310F8C-08E1-634B-C2DE-5F390C58B82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068960"/>
            <a:ext cx="3359712" cy="3600400"/>
          </a:xfrm>
          <a:prstGeom prst="rect">
            <a:avLst/>
          </a:prstGeom>
        </p:spPr>
      </p:pic>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de-DE" dirty="0"/>
              <a:t>Internationalität</a:t>
            </a:r>
          </a:p>
        </p:txBody>
      </p:sp>
      <p:pic>
        <p:nvPicPr>
          <p:cNvPr id="10" name="Grafik 9">
            <a:extLst>
              <a:ext uri="{FF2B5EF4-FFF2-40B4-BE49-F238E27FC236}">
                <a16:creationId xmlns:a16="http://schemas.microsoft.com/office/drawing/2014/main" id="{0884B550-8007-7807-D9CB-D33398186A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73655" y="3068960"/>
            <a:ext cx="3600400" cy="3600400"/>
          </a:xfrm>
          <a:prstGeom prst="rect">
            <a:avLst/>
          </a:prstGeom>
        </p:spPr>
      </p:pic>
      <p:sp>
        <p:nvSpPr>
          <p:cNvPr id="7" name="Textplatzhalter 2">
            <a:extLst>
              <a:ext uri="{FF2B5EF4-FFF2-40B4-BE49-F238E27FC236}">
                <a16:creationId xmlns:a16="http://schemas.microsoft.com/office/drawing/2014/main" id="{02B824C4-BCB4-DA68-3D5D-7CF72D772CFC}"/>
              </a:ext>
            </a:extLst>
          </p:cNvPr>
          <p:cNvSpPr>
            <a:spLocks noGrp="1"/>
          </p:cNvSpPr>
          <p:nvPr>
            <p:ph type="body" sz="quarter" idx="13"/>
          </p:nvPr>
        </p:nvSpPr>
        <p:spPr>
          <a:xfrm>
            <a:off x="300037" y="2241550"/>
            <a:ext cx="7308131" cy="827410"/>
          </a:xfrm>
        </p:spPr>
        <p:txBody>
          <a:bodyPr/>
          <a:lstStyle/>
          <a:p>
            <a:pPr marL="0" indent="0">
              <a:buNone/>
            </a:pPr>
            <a:r>
              <a:rPr lang="de-DE" sz="1400" dirty="0"/>
              <a:t>Die Universität Bielefeld ist eine international erfolgreiche und global vernetzte Institution. Sie versteht sich als gesellschaftlicher Reflexionsraum, der von internationalem Austausch, kultureller Offenheit und Diversität geprägt ist.</a:t>
            </a:r>
          </a:p>
          <a:p>
            <a:pPr marL="0" indent="0">
              <a:buNone/>
            </a:pPr>
            <a:endParaRPr lang="de-DE" sz="1400" dirty="0"/>
          </a:p>
          <a:p>
            <a:pPr marL="0" indent="0">
              <a:buNone/>
            </a:pPr>
            <a:endParaRPr lang="de-DE" sz="1400" dirty="0"/>
          </a:p>
        </p:txBody>
      </p:sp>
      <p:pic>
        <p:nvPicPr>
          <p:cNvPr id="8" name="Bildplatzhalter 10">
            <a:extLst>
              <a:ext uri="{FF2B5EF4-FFF2-40B4-BE49-F238E27FC236}">
                <a16:creationId xmlns:a16="http://schemas.microsoft.com/office/drawing/2014/main" id="{4EED0529-6036-C93F-8789-5FE1A81415B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968208" y="1268412"/>
            <a:ext cx="3920221" cy="4964400"/>
          </a:xfrm>
          <a:prstGeom prst="rect">
            <a:avLst/>
          </a:prstGeom>
          <a:noFill/>
        </p:spPr>
      </p:pic>
    </p:spTree>
    <p:extLst>
      <p:ext uri="{BB962C8B-B14F-4D97-AF65-F5344CB8AC3E}">
        <p14:creationId xmlns:p14="http://schemas.microsoft.com/office/powerpoint/2010/main" val="1820604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DE8E1"/>
        </a:solidFill>
        <a:effectLst/>
      </p:bgPr>
    </p:bg>
    <p:spTree>
      <p:nvGrpSpPr>
        <p:cNvPr id="1" name=""/>
        <p:cNvGrpSpPr/>
        <p:nvPr/>
      </p:nvGrpSpPr>
      <p:grpSpPr>
        <a:xfrm>
          <a:off x="0" y="0"/>
          <a:ext cx="0" cy="0"/>
          <a:chOff x="0" y="0"/>
          <a:chExt cx="0" cy="0"/>
        </a:xfrm>
      </p:grpSpPr>
      <p:pic>
        <p:nvPicPr>
          <p:cNvPr id="9" name="Bildplatzhalter 8">
            <a:extLst>
              <a:ext uri="{FF2B5EF4-FFF2-40B4-BE49-F238E27FC236}">
                <a16:creationId xmlns:a16="http://schemas.microsoft.com/office/drawing/2014/main" id="{49C4723E-6298-0900-439F-11F2DB7BFDF0}"/>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p:blipFill>
        <p:spPr>
          <a:xfrm>
            <a:off x="300039" y="1268413"/>
            <a:ext cx="11591924" cy="4968875"/>
          </a:xfrm>
          <a:noFill/>
        </p:spPr>
      </p:pic>
    </p:spTree>
    <p:extLst>
      <p:ext uri="{BB962C8B-B14F-4D97-AF65-F5344CB8AC3E}">
        <p14:creationId xmlns:p14="http://schemas.microsoft.com/office/powerpoint/2010/main" val="1229572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de-DE" dirty="0"/>
              <a:t>Finanzen</a:t>
            </a:r>
          </a:p>
        </p:txBody>
      </p:sp>
      <p:sp>
        <p:nvSpPr>
          <p:cNvPr id="3" name="Textplatzhalter 2">
            <a:extLst>
              <a:ext uri="{FF2B5EF4-FFF2-40B4-BE49-F238E27FC236}">
                <a16:creationId xmlns:a16="http://schemas.microsoft.com/office/drawing/2014/main" id="{5A1B566B-FF5A-44F1-BAB1-D5780C63CAC8}"/>
              </a:ext>
            </a:extLst>
          </p:cNvPr>
          <p:cNvSpPr>
            <a:spLocks noGrp="1"/>
          </p:cNvSpPr>
          <p:nvPr>
            <p:ph type="body" sz="quarter" idx="13"/>
          </p:nvPr>
        </p:nvSpPr>
        <p:spPr>
          <a:xfrm>
            <a:off x="300037" y="2241550"/>
            <a:ext cx="11591925" cy="827410"/>
          </a:xfrm>
        </p:spPr>
        <p:txBody>
          <a:bodyPr/>
          <a:lstStyle/>
          <a:p>
            <a:pPr marL="0" indent="0">
              <a:buNone/>
            </a:pPr>
            <a:r>
              <a:rPr lang="de-DE" sz="1400" dirty="0"/>
              <a:t>Die Vielfalt der drittmittelgeförderten Forschung an der Universität Bielefeld spiegelt sich in der großen Anzahl der geförderten Forschungsprojekte wider. Aktuell sind ca. 16 Prozent des Haushaltsvolumens eingeworbene Drittmittelprojekte.</a:t>
            </a:r>
          </a:p>
          <a:p>
            <a:pPr marL="0" indent="0">
              <a:buNone/>
            </a:pPr>
            <a:endParaRPr lang="de-DE" sz="1400" dirty="0"/>
          </a:p>
        </p:txBody>
      </p:sp>
      <p:pic>
        <p:nvPicPr>
          <p:cNvPr id="7" name="Grafik 6">
            <a:extLst>
              <a:ext uri="{FF2B5EF4-FFF2-40B4-BE49-F238E27FC236}">
                <a16:creationId xmlns:a16="http://schemas.microsoft.com/office/drawing/2014/main" id="{65C7B339-FBF8-1D7F-1343-D5573EDF7F0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2901108"/>
            <a:ext cx="7772397" cy="3886198"/>
          </a:xfrm>
          <a:prstGeom prst="rect">
            <a:avLst/>
          </a:prstGeom>
        </p:spPr>
      </p:pic>
      <p:pic>
        <p:nvPicPr>
          <p:cNvPr id="9" name="Grafik 8">
            <a:extLst>
              <a:ext uri="{FF2B5EF4-FFF2-40B4-BE49-F238E27FC236}">
                <a16:creationId xmlns:a16="http://schemas.microsoft.com/office/drawing/2014/main" id="{A13875C3-90A5-DC74-8679-802C9F93FD2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08169" y="4565178"/>
            <a:ext cx="4583832" cy="2222906"/>
          </a:xfrm>
          <a:prstGeom prst="rect">
            <a:avLst/>
          </a:prstGeom>
        </p:spPr>
      </p:pic>
    </p:spTree>
    <p:extLst>
      <p:ext uri="{BB962C8B-B14F-4D97-AF65-F5344CB8AC3E}">
        <p14:creationId xmlns:p14="http://schemas.microsoft.com/office/powerpoint/2010/main" val="373455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6BB3FDA-5407-5DDB-F1E8-5701D01C720A}"/>
              </a:ext>
            </a:extLst>
          </p:cNvPr>
          <p:cNvSpPr>
            <a:spLocks noGrp="1"/>
          </p:cNvSpPr>
          <p:nvPr>
            <p:ph type="ctrTitle"/>
          </p:nvPr>
        </p:nvSpPr>
        <p:spPr/>
        <p:txBody>
          <a:bodyPr/>
          <a:lstStyle/>
          <a:p>
            <a:r>
              <a:rPr lang="de-DE" dirty="0"/>
              <a:t>Das tun wir.</a:t>
            </a:r>
          </a:p>
        </p:txBody>
      </p:sp>
    </p:spTree>
    <p:extLst>
      <p:ext uri="{BB962C8B-B14F-4D97-AF65-F5344CB8AC3E}">
        <p14:creationId xmlns:p14="http://schemas.microsoft.com/office/powerpoint/2010/main" val="30539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5910E3E8-0303-C72C-1DE2-D0CC5BF2477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104112" y="1628800"/>
            <a:ext cx="5087888" cy="5472608"/>
          </a:xfrm>
          <a:prstGeom prst="rect">
            <a:avLst/>
          </a:prstGeom>
        </p:spPr>
      </p:pic>
      <p:pic>
        <p:nvPicPr>
          <p:cNvPr id="5" name="Grafik 4">
            <a:extLst>
              <a:ext uri="{FF2B5EF4-FFF2-40B4-BE49-F238E27FC236}">
                <a16:creationId xmlns:a16="http://schemas.microsoft.com/office/drawing/2014/main" id="{3C310F8C-08E1-634B-C2DE-5F390C58B8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792" y="1628800"/>
            <a:ext cx="3456384" cy="5472608"/>
          </a:xfrm>
          <a:prstGeom prst="rect">
            <a:avLst/>
          </a:prstGeom>
        </p:spPr>
      </p:pic>
      <p:pic>
        <p:nvPicPr>
          <p:cNvPr id="6" name="Grafik 5">
            <a:extLst>
              <a:ext uri="{FF2B5EF4-FFF2-40B4-BE49-F238E27FC236}">
                <a16:creationId xmlns:a16="http://schemas.microsoft.com/office/drawing/2014/main" id="{8FF4AB4F-5151-0351-9316-267B6ABF1E0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54168" y="1628800"/>
            <a:ext cx="5472608" cy="5472608"/>
          </a:xfrm>
          <a:prstGeom prst="rect">
            <a:avLst/>
          </a:prstGeom>
        </p:spPr>
      </p:pic>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de-DE" dirty="0"/>
              <a:t>Forschung</a:t>
            </a:r>
          </a:p>
        </p:txBody>
      </p:sp>
    </p:spTree>
    <p:extLst>
      <p:ext uri="{BB962C8B-B14F-4D97-AF65-F5344CB8AC3E}">
        <p14:creationId xmlns:p14="http://schemas.microsoft.com/office/powerpoint/2010/main" val="3087362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DE8E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de-DE" dirty="0"/>
              <a:t>Forschung</a:t>
            </a:r>
          </a:p>
        </p:txBody>
      </p:sp>
      <p:sp>
        <p:nvSpPr>
          <p:cNvPr id="3" name="Textplatzhalter 2">
            <a:extLst>
              <a:ext uri="{FF2B5EF4-FFF2-40B4-BE49-F238E27FC236}">
                <a16:creationId xmlns:a16="http://schemas.microsoft.com/office/drawing/2014/main" id="{5A1B566B-FF5A-44F1-BAB1-D5780C63CAC8}"/>
              </a:ext>
            </a:extLst>
          </p:cNvPr>
          <p:cNvSpPr>
            <a:spLocks noGrp="1"/>
          </p:cNvSpPr>
          <p:nvPr>
            <p:ph type="body" sz="quarter" idx="13"/>
          </p:nvPr>
        </p:nvSpPr>
        <p:spPr/>
        <p:txBody>
          <a:bodyPr/>
          <a:lstStyle/>
          <a:p>
            <a:pPr marL="0" indent="0">
              <a:buNone/>
            </a:pPr>
            <a:r>
              <a:rPr lang="de-DE" sz="1400" dirty="0"/>
              <a:t>Die Forscher*innen der Universität Bielefeld überwinden Grenzen – zwischen Disziplinen, zwischen Menschen und zwischen Wissenschaft und Gesellschaft. Der Grundsatz „</a:t>
            </a:r>
            <a:r>
              <a:rPr lang="de-DE" sz="1400" dirty="0" err="1"/>
              <a:t>Transcending</a:t>
            </a:r>
            <a:r>
              <a:rPr lang="de-DE" sz="1400" dirty="0"/>
              <a:t> </a:t>
            </a:r>
            <a:r>
              <a:rPr lang="de-DE" sz="1400" dirty="0" err="1"/>
              <a:t>Boundaries</a:t>
            </a:r>
            <a:r>
              <a:rPr lang="de-DE" sz="1400" dirty="0"/>
              <a:t>“ ist Antrieb für grundlagenorientierte Spitzenforschung auf internationalem Niveau.</a:t>
            </a:r>
          </a:p>
        </p:txBody>
      </p:sp>
      <p:pic>
        <p:nvPicPr>
          <p:cNvPr id="8" name="Bildplatzhalter 7">
            <a:extLst>
              <a:ext uri="{FF2B5EF4-FFF2-40B4-BE49-F238E27FC236}">
                <a16:creationId xmlns:a16="http://schemas.microsoft.com/office/drawing/2014/main" id="{F0418327-1C64-4132-A0FF-D0DA85ED252C}"/>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a:stretch/>
        </p:blipFill>
        <p:spPr>
          <a:prstGeom prst="rect">
            <a:avLst/>
          </a:prstGeom>
        </p:spPr>
      </p:pic>
      <p:pic>
        <p:nvPicPr>
          <p:cNvPr id="4" name="Grafik 3">
            <a:extLst>
              <a:ext uri="{FF2B5EF4-FFF2-40B4-BE49-F238E27FC236}">
                <a16:creationId xmlns:a16="http://schemas.microsoft.com/office/drawing/2014/main" id="{0EDCB44A-0C79-36A7-FA94-644FE1C6D4D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259796" y="1268412"/>
            <a:ext cx="7632166" cy="4968875"/>
          </a:xfrm>
          <a:prstGeom prst="rect">
            <a:avLst/>
          </a:prstGeom>
        </p:spPr>
      </p:pic>
    </p:spTree>
    <p:extLst>
      <p:ext uri="{BB962C8B-B14F-4D97-AF65-F5344CB8AC3E}">
        <p14:creationId xmlns:p14="http://schemas.microsoft.com/office/powerpoint/2010/main" val="471581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BFC7BDA3-7A3E-E8AE-D879-8D3424A4CFB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437149" y="1775614"/>
            <a:ext cx="9317701" cy="4658850"/>
          </a:xfrm>
          <a:prstGeom prst="rect">
            <a:avLst/>
          </a:prstGeom>
        </p:spPr>
      </p:pic>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de-DE" dirty="0"/>
              <a:t>Studienangebot</a:t>
            </a:r>
          </a:p>
        </p:txBody>
      </p:sp>
    </p:spTree>
    <p:extLst>
      <p:ext uri="{BB962C8B-B14F-4D97-AF65-F5344CB8AC3E}">
        <p14:creationId xmlns:p14="http://schemas.microsoft.com/office/powerpoint/2010/main" val="1804410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de-DE" dirty="0"/>
              <a:t>Studierende</a:t>
            </a:r>
          </a:p>
        </p:txBody>
      </p:sp>
      <p:grpSp>
        <p:nvGrpSpPr>
          <p:cNvPr id="8" name="Gruppieren 7">
            <a:extLst>
              <a:ext uri="{FF2B5EF4-FFF2-40B4-BE49-F238E27FC236}">
                <a16:creationId xmlns:a16="http://schemas.microsoft.com/office/drawing/2014/main" id="{313D10B0-BEFD-B314-A8C2-F33026F18E39}"/>
              </a:ext>
            </a:extLst>
          </p:cNvPr>
          <p:cNvGrpSpPr/>
          <p:nvPr/>
        </p:nvGrpSpPr>
        <p:grpSpPr>
          <a:xfrm>
            <a:off x="-1" y="1844824"/>
            <a:ext cx="9550458" cy="4814504"/>
            <a:chOff x="950806" y="542696"/>
            <a:chExt cx="13604109" cy="6858000"/>
          </a:xfrm>
        </p:grpSpPr>
        <p:pic>
          <p:nvPicPr>
            <p:cNvPr id="5" name="Grafik 4">
              <a:extLst>
                <a:ext uri="{FF2B5EF4-FFF2-40B4-BE49-F238E27FC236}">
                  <a16:creationId xmlns:a16="http://schemas.microsoft.com/office/drawing/2014/main" id="{B6114790-459A-8BD8-36AF-75CB4BE4ED9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50806" y="542696"/>
              <a:ext cx="6743368" cy="6858000"/>
            </a:xfrm>
            <a:prstGeom prst="rect">
              <a:avLst/>
            </a:prstGeom>
          </p:spPr>
        </p:pic>
        <p:pic>
          <p:nvPicPr>
            <p:cNvPr id="7" name="Grafik 6">
              <a:extLst>
                <a:ext uri="{FF2B5EF4-FFF2-40B4-BE49-F238E27FC236}">
                  <a16:creationId xmlns:a16="http://schemas.microsoft.com/office/drawing/2014/main" id="{16D19ECA-94F2-2310-C810-90E19BB2A1F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696917" y="542696"/>
              <a:ext cx="6857998" cy="6857999"/>
            </a:xfrm>
            <a:prstGeom prst="rect">
              <a:avLst/>
            </a:prstGeom>
          </p:spPr>
        </p:pic>
      </p:grpSp>
    </p:spTree>
    <p:extLst>
      <p:ext uri="{BB962C8B-B14F-4D97-AF65-F5344CB8AC3E}">
        <p14:creationId xmlns:p14="http://schemas.microsoft.com/office/powerpoint/2010/main" val="3144779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de-DE" dirty="0"/>
              <a:t>Studierende</a:t>
            </a:r>
          </a:p>
        </p:txBody>
      </p:sp>
      <p:sp>
        <p:nvSpPr>
          <p:cNvPr id="3" name="Textplatzhalter 2">
            <a:extLst>
              <a:ext uri="{FF2B5EF4-FFF2-40B4-BE49-F238E27FC236}">
                <a16:creationId xmlns:a16="http://schemas.microsoft.com/office/drawing/2014/main" id="{5A1B566B-FF5A-44F1-BAB1-D5780C63CAC8}"/>
              </a:ext>
            </a:extLst>
          </p:cNvPr>
          <p:cNvSpPr>
            <a:spLocks noGrp="1"/>
          </p:cNvSpPr>
          <p:nvPr>
            <p:ph type="body" sz="quarter" idx="13"/>
          </p:nvPr>
        </p:nvSpPr>
        <p:spPr/>
        <p:txBody>
          <a:bodyPr/>
          <a:lstStyle/>
          <a:p>
            <a:pPr marL="0" indent="0">
              <a:buNone/>
            </a:pPr>
            <a:r>
              <a:rPr lang="de-DE" sz="1400" dirty="0"/>
              <a:t>Das Bielefelder Studienmodell zeichnet sich durch besondere Transparenz und Durchlässigkeit aus: Mit einer Vielzahl an Fächerkombinationen und einer einheitlichen Modulgröße im Bachelor, einem breit aufgestellten Individuellen Ergänzungsbereich und </a:t>
            </a:r>
            <a:r>
              <a:rPr lang="de-DE" sz="1400" dirty="0" err="1"/>
              <a:t>interdiszi-plinären</a:t>
            </a:r>
            <a:r>
              <a:rPr lang="de-DE" sz="1400" dirty="0"/>
              <a:t> Masterstudiengängen ermöglicht die Universität Bielefeld interdisziplinäres Lehren und Lernen.</a:t>
            </a:r>
          </a:p>
          <a:p>
            <a:pPr marL="0" indent="0">
              <a:buNone/>
            </a:pPr>
            <a:endParaRPr lang="de-DE" sz="1400" dirty="0"/>
          </a:p>
          <a:p>
            <a:pPr marL="0" indent="0">
              <a:buNone/>
            </a:pPr>
            <a:endParaRPr lang="de-DE" sz="1400" dirty="0"/>
          </a:p>
          <a:p>
            <a:pPr marL="0" indent="0">
              <a:buNone/>
            </a:pPr>
            <a:endParaRPr lang="de-DE" sz="1400" dirty="0"/>
          </a:p>
        </p:txBody>
      </p:sp>
      <p:pic>
        <p:nvPicPr>
          <p:cNvPr id="6" name="Bildplatzhalter 5" descr="Ein Bild, das Himmel, draußen, Baum, Boden enthält.&#10;&#10;Automatisch generierte Beschreibung">
            <a:extLst>
              <a:ext uri="{FF2B5EF4-FFF2-40B4-BE49-F238E27FC236}">
                <a16:creationId xmlns:a16="http://schemas.microsoft.com/office/drawing/2014/main" id="{9F8427BD-83AC-0F73-5D24-F6B78E780895}"/>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a:xfrm>
            <a:off x="3756421" y="1268412"/>
            <a:ext cx="3923755" cy="4968875"/>
          </a:xfrm>
        </p:spPr>
      </p:pic>
      <p:pic>
        <p:nvPicPr>
          <p:cNvPr id="11" name="Bildplatzhalter 10">
            <a:extLst>
              <a:ext uri="{FF2B5EF4-FFF2-40B4-BE49-F238E27FC236}">
                <a16:creationId xmlns:a16="http://schemas.microsoft.com/office/drawing/2014/main" id="{24F29647-DCD4-132F-A39F-F2E83231C020}"/>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t="-10353" r="-2908" b="-8513"/>
          <a:stretch/>
        </p:blipFill>
        <p:spPr>
          <a:xfrm>
            <a:off x="7968208" y="1268412"/>
            <a:ext cx="4223792" cy="4964400"/>
          </a:xfrm>
          <a:noFill/>
        </p:spPr>
      </p:pic>
    </p:spTree>
    <p:extLst>
      <p:ext uri="{BB962C8B-B14F-4D97-AF65-F5344CB8AC3E}">
        <p14:creationId xmlns:p14="http://schemas.microsoft.com/office/powerpoint/2010/main" val="26254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C310F8C-08E1-634B-C2DE-5F390C58B82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068960"/>
            <a:ext cx="3456400" cy="3600400"/>
          </a:xfrm>
          <a:prstGeom prst="rect">
            <a:avLst/>
          </a:prstGeom>
        </p:spPr>
      </p:pic>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de-DE" dirty="0"/>
              <a:t>Wissenschaftliche Karrieren</a:t>
            </a:r>
          </a:p>
        </p:txBody>
      </p:sp>
      <p:sp>
        <p:nvSpPr>
          <p:cNvPr id="3" name="Textplatzhalter 2">
            <a:extLst>
              <a:ext uri="{FF2B5EF4-FFF2-40B4-BE49-F238E27FC236}">
                <a16:creationId xmlns:a16="http://schemas.microsoft.com/office/drawing/2014/main" id="{5A1B566B-FF5A-44F1-BAB1-D5780C63CAC8}"/>
              </a:ext>
            </a:extLst>
          </p:cNvPr>
          <p:cNvSpPr>
            <a:spLocks noGrp="1"/>
          </p:cNvSpPr>
          <p:nvPr>
            <p:ph type="body" sz="quarter" idx="13"/>
          </p:nvPr>
        </p:nvSpPr>
        <p:spPr>
          <a:xfrm>
            <a:off x="300037" y="2241550"/>
            <a:ext cx="11591925" cy="827410"/>
          </a:xfrm>
        </p:spPr>
        <p:txBody>
          <a:bodyPr/>
          <a:lstStyle/>
          <a:p>
            <a:pPr marL="0" indent="0">
              <a:buNone/>
            </a:pPr>
            <a:r>
              <a:rPr lang="de-DE" sz="1400" dirty="0"/>
              <a:t>Die Universität Bielefeld ist Ausgangspunkt erfolgreicher beruflicher und persönlicher Biografien. Wir entdecken und unterstützen herausragende Wissenschaftler*innen, berufen sie auf ihre erste Professur und bieten langfristige Perspektiven.</a:t>
            </a:r>
          </a:p>
          <a:p>
            <a:pPr marL="0" indent="0">
              <a:buNone/>
            </a:pPr>
            <a:endParaRPr lang="de-DE" sz="1400" dirty="0"/>
          </a:p>
          <a:p>
            <a:pPr marL="0" indent="0">
              <a:buNone/>
            </a:pPr>
            <a:endParaRPr lang="de-DE" sz="1400" dirty="0"/>
          </a:p>
          <a:p>
            <a:pPr marL="0" indent="0">
              <a:buNone/>
            </a:pPr>
            <a:endParaRPr lang="de-DE" sz="1400" dirty="0"/>
          </a:p>
        </p:txBody>
      </p:sp>
      <p:pic>
        <p:nvPicPr>
          <p:cNvPr id="10" name="Grafik 9">
            <a:extLst>
              <a:ext uri="{FF2B5EF4-FFF2-40B4-BE49-F238E27FC236}">
                <a16:creationId xmlns:a16="http://schemas.microsoft.com/office/drawing/2014/main" id="{0884B550-8007-7807-D9CB-D33398186A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73655" y="3068960"/>
            <a:ext cx="3600400" cy="3600400"/>
          </a:xfrm>
          <a:prstGeom prst="rect">
            <a:avLst/>
          </a:prstGeom>
        </p:spPr>
      </p:pic>
      <p:pic>
        <p:nvPicPr>
          <p:cNvPr id="11" name="Grafik 10">
            <a:extLst>
              <a:ext uri="{FF2B5EF4-FFF2-40B4-BE49-F238E27FC236}">
                <a16:creationId xmlns:a16="http://schemas.microsoft.com/office/drawing/2014/main" id="{DE21BD2B-931E-52DC-AA91-70B910955F8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608168" y="2849349"/>
            <a:ext cx="4180051" cy="4008651"/>
          </a:xfrm>
          <a:prstGeom prst="rect">
            <a:avLst/>
          </a:prstGeom>
        </p:spPr>
      </p:pic>
    </p:spTree>
    <p:extLst>
      <p:ext uri="{BB962C8B-B14F-4D97-AF65-F5344CB8AC3E}">
        <p14:creationId xmlns:p14="http://schemas.microsoft.com/office/powerpoint/2010/main" val="171980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a:extLst>
              <a:ext uri="{FF2B5EF4-FFF2-40B4-BE49-F238E27FC236}">
                <a16:creationId xmlns:a16="http://schemas.microsoft.com/office/drawing/2014/main" id="{2F7D7250-87A4-C107-417F-2D04638AF9ED}"/>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p:spPr>
      </p:pic>
    </p:spTree>
    <p:extLst>
      <p:ext uri="{BB962C8B-B14F-4D97-AF65-F5344CB8AC3E}">
        <p14:creationId xmlns:p14="http://schemas.microsoft.com/office/powerpoint/2010/main" val="2013007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54287-FAE4-46BF-898C-11403B8F606A}"/>
              </a:ext>
            </a:extLst>
          </p:cNvPr>
          <p:cNvSpPr>
            <a:spLocks noGrp="1"/>
          </p:cNvSpPr>
          <p:nvPr>
            <p:ph type="title"/>
          </p:nvPr>
        </p:nvSpPr>
        <p:spPr/>
        <p:txBody>
          <a:bodyPr/>
          <a:lstStyle/>
          <a:p>
            <a:r>
              <a:rPr lang="de-DE" dirty="0"/>
              <a:t>Campus</a:t>
            </a:r>
          </a:p>
        </p:txBody>
      </p:sp>
      <p:pic>
        <p:nvPicPr>
          <p:cNvPr id="7" name="Grafik 6">
            <a:extLst>
              <a:ext uri="{FF2B5EF4-FFF2-40B4-BE49-F238E27FC236}">
                <a16:creationId xmlns:a16="http://schemas.microsoft.com/office/drawing/2014/main" id="{65C7B339-FBF8-1D7F-1343-D5573EDF7F0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2901107"/>
            <a:ext cx="7772397" cy="3886198"/>
          </a:xfrm>
          <a:prstGeom prst="rect">
            <a:avLst/>
          </a:prstGeom>
        </p:spPr>
      </p:pic>
      <p:pic>
        <p:nvPicPr>
          <p:cNvPr id="9" name="Grafik 8">
            <a:extLst>
              <a:ext uri="{FF2B5EF4-FFF2-40B4-BE49-F238E27FC236}">
                <a16:creationId xmlns:a16="http://schemas.microsoft.com/office/drawing/2014/main" id="{A13875C3-90A5-DC74-8679-802C9F93FD2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64853" y="4388320"/>
            <a:ext cx="4727147" cy="2337325"/>
          </a:xfrm>
          <a:prstGeom prst="rect">
            <a:avLst/>
          </a:prstGeom>
        </p:spPr>
      </p:pic>
      <p:sp>
        <p:nvSpPr>
          <p:cNvPr id="3" name="Textplatzhalter 2">
            <a:extLst>
              <a:ext uri="{FF2B5EF4-FFF2-40B4-BE49-F238E27FC236}">
                <a16:creationId xmlns:a16="http://schemas.microsoft.com/office/drawing/2014/main" id="{5A1B566B-FF5A-44F1-BAB1-D5780C63CAC8}"/>
              </a:ext>
            </a:extLst>
          </p:cNvPr>
          <p:cNvSpPr>
            <a:spLocks noGrp="1"/>
          </p:cNvSpPr>
          <p:nvPr>
            <p:ph type="body" sz="quarter" idx="13"/>
          </p:nvPr>
        </p:nvSpPr>
        <p:spPr>
          <a:xfrm>
            <a:off x="300037" y="2241550"/>
            <a:ext cx="11591925" cy="1259458"/>
          </a:xfrm>
        </p:spPr>
        <p:txBody>
          <a:bodyPr/>
          <a:lstStyle/>
          <a:p>
            <a:pPr marL="0" indent="0">
              <a:buNone/>
            </a:pPr>
            <a:r>
              <a:rPr lang="de-DE" sz="1400" dirty="0"/>
              <a:t>Der Wissenschaftsstandort Bielefeld wächst. Neue hochmoderne Lehr- und Forschungsgebäude, die Modernisierung des Universitätshaupt-gebäudes und neue Gebäude im Zusammenhang mit dem Aufbau der Medizinischen Fakultät OWL schaffen Rahmenbedingungen für Forschen, Lehren, Studieren und Arbeiten auf höchstem Niveau.</a:t>
            </a:r>
          </a:p>
          <a:p>
            <a:pPr marL="0" indent="0">
              <a:buNone/>
            </a:pPr>
            <a:endParaRPr lang="de-DE" sz="1400" dirty="0"/>
          </a:p>
        </p:txBody>
      </p:sp>
    </p:spTree>
    <p:extLst>
      <p:ext uri="{BB962C8B-B14F-4D97-AF65-F5344CB8AC3E}">
        <p14:creationId xmlns:p14="http://schemas.microsoft.com/office/powerpoint/2010/main" val="2815601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DE8E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66E127-7F61-D3D8-5508-4746753225BB}"/>
              </a:ext>
            </a:extLst>
          </p:cNvPr>
          <p:cNvSpPr>
            <a:spLocks noGrp="1"/>
          </p:cNvSpPr>
          <p:nvPr>
            <p:ph type="title"/>
          </p:nvPr>
        </p:nvSpPr>
        <p:spPr/>
        <p:txBody>
          <a:bodyPr/>
          <a:lstStyle/>
          <a:p>
            <a:r>
              <a:rPr lang="de-DE" dirty="0"/>
              <a:t>Campus der Universität Bielefeld</a:t>
            </a:r>
          </a:p>
        </p:txBody>
      </p:sp>
      <p:pic>
        <p:nvPicPr>
          <p:cNvPr id="6" name="Grafik 5">
            <a:extLst>
              <a:ext uri="{FF2B5EF4-FFF2-40B4-BE49-F238E27FC236}">
                <a16:creationId xmlns:a16="http://schemas.microsoft.com/office/drawing/2014/main" id="{A6149E26-F825-C855-23DE-E580BCCF2BA8}"/>
              </a:ext>
            </a:extLst>
          </p:cNvPr>
          <p:cNvPicPr>
            <a:picLocks noChangeAspect="1"/>
          </p:cNvPicPr>
          <p:nvPr/>
        </p:nvPicPr>
        <p:blipFill>
          <a:blip r:embed="rId2" cstate="screen">
            <a:extLst>
              <a:ext uri="{28A0092B-C50C-407E-A947-70E740481C1C}">
                <a14:useLocalDpi xmlns:a14="http://schemas.microsoft.com/office/drawing/2010/main"/>
              </a:ext>
            </a:extLst>
          </a:blip>
          <a:srcRect l="2425" r="2425"/>
          <a:stretch/>
        </p:blipFill>
        <p:spPr>
          <a:xfrm>
            <a:off x="2927648" y="-13889"/>
            <a:ext cx="9120897" cy="6827265"/>
          </a:xfrm>
          <a:prstGeom prst="rect">
            <a:avLst/>
          </a:prstGeom>
        </p:spPr>
      </p:pic>
      <p:sp>
        <p:nvSpPr>
          <p:cNvPr id="7" name="Rechteck 6">
            <a:extLst>
              <a:ext uri="{FF2B5EF4-FFF2-40B4-BE49-F238E27FC236}">
                <a16:creationId xmlns:a16="http://schemas.microsoft.com/office/drawing/2014/main" id="{32DDE24C-D502-5E32-B3F1-493A821D9D45}"/>
              </a:ext>
            </a:extLst>
          </p:cNvPr>
          <p:cNvSpPr/>
          <p:nvPr/>
        </p:nvSpPr>
        <p:spPr>
          <a:xfrm>
            <a:off x="3287688" y="692696"/>
            <a:ext cx="1440160" cy="432048"/>
          </a:xfrm>
          <a:prstGeom prst="rect">
            <a:avLst/>
          </a:prstGeom>
          <a:solidFill>
            <a:srgbClr val="CDE8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70698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DE8E1"/>
        </a:solidFill>
        <a:effectLst/>
      </p:bgPr>
    </p:bg>
    <p:spTree>
      <p:nvGrpSpPr>
        <p:cNvPr id="1" name=""/>
        <p:cNvGrpSpPr/>
        <p:nvPr/>
      </p:nvGrpSpPr>
      <p:grpSpPr>
        <a:xfrm>
          <a:off x="0" y="0"/>
          <a:ext cx="0" cy="0"/>
          <a:chOff x="0" y="0"/>
          <a:chExt cx="0" cy="0"/>
        </a:xfrm>
      </p:grpSpPr>
      <p:grpSp>
        <p:nvGrpSpPr>
          <p:cNvPr id="9" name="Gruppieren 8">
            <a:extLst>
              <a:ext uri="{FF2B5EF4-FFF2-40B4-BE49-F238E27FC236}">
                <a16:creationId xmlns:a16="http://schemas.microsoft.com/office/drawing/2014/main" id="{893E01BC-F35F-1120-1D65-DD1A74A1B369}"/>
              </a:ext>
            </a:extLst>
          </p:cNvPr>
          <p:cNvGrpSpPr/>
          <p:nvPr/>
        </p:nvGrpSpPr>
        <p:grpSpPr>
          <a:xfrm>
            <a:off x="8904310" y="3629848"/>
            <a:ext cx="2973128" cy="2949227"/>
            <a:chOff x="9748383" y="4787815"/>
            <a:chExt cx="1734707" cy="1720762"/>
          </a:xfrm>
        </p:grpSpPr>
        <p:sp>
          <p:nvSpPr>
            <p:cNvPr id="10" name="Rechteck 9">
              <a:extLst>
                <a:ext uri="{FF2B5EF4-FFF2-40B4-BE49-F238E27FC236}">
                  <a16:creationId xmlns:a16="http://schemas.microsoft.com/office/drawing/2014/main" id="{C420BB31-713C-1098-697E-802EDCB5DAEC}"/>
                </a:ext>
              </a:extLst>
            </p:cNvPr>
            <p:cNvSpPr/>
            <p:nvPr/>
          </p:nvSpPr>
          <p:spPr>
            <a:xfrm>
              <a:off x="9748383" y="4787815"/>
              <a:ext cx="1720762" cy="1720762"/>
            </a:xfrm>
            <a:prstGeom prst="rect">
              <a:avLst/>
            </a:prstGeom>
            <a:solidFill>
              <a:srgbClr val="1A8261"/>
            </a:solidFill>
            <a:ln>
              <a:solidFill>
                <a:srgbClr val="1A8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50B4D032-AF86-C664-C256-9E037FC835C4}"/>
                </a:ext>
              </a:extLst>
            </p:cNvPr>
            <p:cNvSpPr txBox="1"/>
            <p:nvPr/>
          </p:nvSpPr>
          <p:spPr>
            <a:xfrm>
              <a:off x="9762326" y="4936964"/>
              <a:ext cx="1720762" cy="206512"/>
            </a:xfrm>
            <a:prstGeom prst="rect">
              <a:avLst/>
            </a:prstGeom>
            <a:noFill/>
          </p:spPr>
          <p:txBody>
            <a:bodyPr wrap="square" rtlCol="0">
              <a:spAutoFit/>
            </a:bodyPr>
            <a:lstStyle/>
            <a:p>
              <a:r>
                <a:rPr lang="de-DE" sz="1700" b="1" dirty="0">
                  <a:solidFill>
                    <a:schemeClr val="bg1"/>
                  </a:solidFill>
                  <a:latin typeface="Lelo Bold" panose="020B0003040202000003" pitchFamily="34" charset="0"/>
                </a:rPr>
                <a:t>Kontakt</a:t>
              </a:r>
            </a:p>
          </p:txBody>
        </p:sp>
        <p:sp>
          <p:nvSpPr>
            <p:cNvPr id="12" name="Textfeld 11">
              <a:extLst>
                <a:ext uri="{FF2B5EF4-FFF2-40B4-BE49-F238E27FC236}">
                  <a16:creationId xmlns:a16="http://schemas.microsoft.com/office/drawing/2014/main" id="{6D370DE8-F6F6-93AE-C797-61934066F8D5}"/>
                </a:ext>
              </a:extLst>
            </p:cNvPr>
            <p:cNvSpPr txBox="1"/>
            <p:nvPr/>
          </p:nvSpPr>
          <p:spPr>
            <a:xfrm>
              <a:off x="9762328" y="5427963"/>
              <a:ext cx="1720762" cy="1023583"/>
            </a:xfrm>
            <a:prstGeom prst="rect">
              <a:avLst/>
            </a:prstGeom>
            <a:noFill/>
          </p:spPr>
          <p:txBody>
            <a:bodyPr wrap="square" rtlCol="0">
              <a:spAutoFit/>
            </a:bodyPr>
            <a:lstStyle/>
            <a:p>
              <a:r>
                <a:rPr lang="de-DE" sz="1200" b="1" dirty="0">
                  <a:solidFill>
                    <a:srgbClr val="FFFFFF"/>
                  </a:solidFill>
                  <a:effectLst/>
                  <a:latin typeface="Lelo Bold" panose="020B0003040202000003" pitchFamily="34" charset="0"/>
                </a:rPr>
                <a:t>Universität Bielefeld</a:t>
              </a:r>
            </a:p>
            <a:p>
              <a:r>
                <a:rPr lang="de-DE" sz="1200" b="1" dirty="0">
                  <a:solidFill>
                    <a:srgbClr val="FFFFFF"/>
                  </a:solidFill>
                  <a:effectLst/>
                  <a:latin typeface="Lelo Bold" panose="020B0003040202000003" pitchFamily="34" charset="0"/>
                </a:rPr>
                <a:t>Referat für Kommunikation</a:t>
              </a:r>
            </a:p>
            <a:p>
              <a:r>
                <a:rPr lang="de-DE" sz="1200" b="1" dirty="0">
                  <a:solidFill>
                    <a:srgbClr val="FFFFFF"/>
                  </a:solidFill>
                  <a:effectLst/>
                  <a:latin typeface="Lelo Bold" panose="020B0003040202000003" pitchFamily="34" charset="0"/>
                </a:rPr>
                <a:t>Universitätsstraße 25</a:t>
              </a:r>
            </a:p>
            <a:p>
              <a:r>
                <a:rPr lang="de-DE" sz="1200" b="1" dirty="0">
                  <a:solidFill>
                    <a:srgbClr val="FFFFFF"/>
                  </a:solidFill>
                  <a:effectLst/>
                  <a:latin typeface="Lelo Bold" panose="020B0003040202000003" pitchFamily="34" charset="0"/>
                </a:rPr>
                <a:t>33615 Bielefeld</a:t>
              </a:r>
            </a:p>
            <a:p>
              <a:r>
                <a:rPr lang="de-DE" sz="1200" b="1" dirty="0">
                  <a:solidFill>
                    <a:srgbClr val="FFFFFF"/>
                  </a:solidFill>
                  <a:effectLst/>
                  <a:latin typeface="Lelo Bold" panose="020B0003040202000003" pitchFamily="34" charset="0"/>
                </a:rPr>
                <a:t>Deutschland</a:t>
              </a:r>
            </a:p>
            <a:p>
              <a:r>
                <a:rPr lang="de-DE" sz="1200" b="1" dirty="0" err="1">
                  <a:solidFill>
                    <a:srgbClr val="FFFFFF"/>
                  </a:solidFill>
                  <a:effectLst/>
                  <a:latin typeface="Lelo Bold" panose="020B0003040202000003" pitchFamily="34" charset="0"/>
                </a:rPr>
                <a:t>refkom@uni-bielefeld.de</a:t>
              </a:r>
              <a:endParaRPr lang="de-DE" sz="1200" b="1" dirty="0">
                <a:solidFill>
                  <a:srgbClr val="FFFFFF"/>
                </a:solidFill>
                <a:effectLst/>
                <a:latin typeface="Lelo Bold" panose="020B0003040202000003" pitchFamily="34" charset="0"/>
              </a:endParaRPr>
            </a:p>
            <a:p>
              <a:r>
                <a:rPr lang="de-DE" sz="1200" b="1" dirty="0">
                  <a:solidFill>
                    <a:srgbClr val="FFFFFF"/>
                  </a:solidFill>
                  <a:effectLst/>
                  <a:latin typeface="Lelo Bold" panose="020B0003040202000003" pitchFamily="34" charset="0"/>
                </a:rPr>
                <a:t>V. i. S. d. P.: Referat für Kommunikation</a:t>
              </a:r>
            </a:p>
            <a:p>
              <a:r>
                <a:rPr lang="de-DE" sz="1200" b="1" dirty="0">
                  <a:solidFill>
                    <a:srgbClr val="FFFFFF"/>
                  </a:solidFill>
                  <a:effectLst/>
                  <a:latin typeface="Lelo Bold" panose="020B0003040202000003" pitchFamily="34" charset="0"/>
                </a:rPr>
                <a:t>2024 © Universität Bielefeld</a:t>
              </a:r>
            </a:p>
            <a:p>
              <a:r>
                <a:rPr lang="de-DE" sz="1200" b="1" dirty="0">
                  <a:solidFill>
                    <a:srgbClr val="FFFFFF"/>
                  </a:solidFill>
                  <a:effectLst/>
                  <a:latin typeface="Lelo Bold" panose="020B0003040202000003" pitchFamily="34" charset="0"/>
                </a:rPr>
                <a:t>uni-</a:t>
              </a:r>
              <a:r>
                <a:rPr lang="de-DE" sz="1200" b="1" dirty="0" err="1">
                  <a:solidFill>
                    <a:srgbClr val="FFFFFF"/>
                  </a:solidFill>
                  <a:effectLst/>
                  <a:latin typeface="Lelo Bold" panose="020B0003040202000003" pitchFamily="34" charset="0"/>
                </a:rPr>
                <a:t>bielefeld.de</a:t>
              </a:r>
              <a:endParaRPr lang="de-DE" sz="1200" b="1" dirty="0">
                <a:solidFill>
                  <a:srgbClr val="FFFFFF"/>
                </a:solidFill>
                <a:effectLst/>
                <a:latin typeface="Lelo Bold" panose="020B0003040202000003" pitchFamily="34" charset="0"/>
              </a:endParaRPr>
            </a:p>
          </p:txBody>
        </p:sp>
      </p:grpSp>
      <p:sp>
        <p:nvSpPr>
          <p:cNvPr id="2" name="Textfeld 1">
            <a:extLst>
              <a:ext uri="{FF2B5EF4-FFF2-40B4-BE49-F238E27FC236}">
                <a16:creationId xmlns:a16="http://schemas.microsoft.com/office/drawing/2014/main" id="{D446042C-B6B6-91E4-34ED-8FFF7501B48C}"/>
              </a:ext>
            </a:extLst>
          </p:cNvPr>
          <p:cNvSpPr txBox="1"/>
          <p:nvPr/>
        </p:nvSpPr>
        <p:spPr>
          <a:xfrm>
            <a:off x="191344" y="6523346"/>
            <a:ext cx="2592288" cy="276999"/>
          </a:xfrm>
          <a:prstGeom prst="rect">
            <a:avLst/>
          </a:prstGeom>
          <a:noFill/>
        </p:spPr>
        <p:txBody>
          <a:bodyPr wrap="square" rtlCol="0">
            <a:spAutoFit/>
          </a:bodyPr>
          <a:lstStyle/>
          <a:p>
            <a:r>
              <a:rPr lang="de-DE" sz="1200" dirty="0">
                <a:effectLst/>
                <a:latin typeface="Lelo Regular" panose="020B0003040202000003" pitchFamily="34" charset="0"/>
              </a:rPr>
              <a:t>Datenstand: Stichtag 31. 12. 2023</a:t>
            </a:r>
          </a:p>
        </p:txBody>
      </p:sp>
    </p:spTree>
    <p:extLst>
      <p:ext uri="{BB962C8B-B14F-4D97-AF65-F5344CB8AC3E}">
        <p14:creationId xmlns:p14="http://schemas.microsoft.com/office/powerpoint/2010/main" val="1333023372"/>
      </p:ext>
    </p:extLst>
  </p:cSld>
  <p:clrMapOvr>
    <a:masterClrMapping/>
  </p:clrMapOvr>
</p:sld>
</file>

<file path=ppt/theme/theme1.xml><?xml version="1.0" encoding="utf-8"?>
<a:theme xmlns:a="http://schemas.openxmlformats.org/drawingml/2006/main" name="Larissa">
  <a:themeElements>
    <a:clrScheme name="Benutzerdefiniert 125">
      <a:dk1>
        <a:sysClr val="windowText" lastClr="000000"/>
      </a:dk1>
      <a:lt1>
        <a:sysClr val="window" lastClr="FFFFFF"/>
      </a:lt1>
      <a:dk2>
        <a:srgbClr val="7F7F7F"/>
      </a:dk2>
      <a:lt2>
        <a:srgbClr val="F2F2F2"/>
      </a:lt2>
      <a:accent1>
        <a:srgbClr val="000000"/>
      </a:accent1>
      <a:accent2>
        <a:srgbClr val="7F7F7F"/>
      </a:accent2>
      <a:accent3>
        <a:srgbClr val="A5A5A5"/>
      </a:accent3>
      <a:accent4>
        <a:srgbClr val="BFBFBF"/>
      </a:accent4>
      <a:accent5>
        <a:srgbClr val="D8D8D8"/>
      </a:accent5>
      <a:accent6>
        <a:srgbClr val="F2F2F2"/>
      </a:accent6>
      <a:hlink>
        <a:srgbClr val="000000"/>
      </a:hlink>
      <a:folHlink>
        <a:srgbClr val="000000"/>
      </a:folHlink>
    </a:clrScheme>
    <a:fontScheme name="_Arial">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Fakultät für Biologie">
      <a:srgbClr val="92B168"/>
    </a:custClr>
    <a:custClr name="Fakultät für Chemie">
      <a:srgbClr val="A08CAA"/>
    </a:custClr>
    <a:custClr name="Fakultät für Erziehungswissenschaft">
      <a:srgbClr val="F08C50"/>
    </a:custClr>
    <a:custClr name="Fakultät für Geschichtswissenschaft, Philosophie und Theologie">
      <a:srgbClr val="7DB4BE"/>
    </a:custClr>
    <a:custClr name="Fakultät für Gesundheitswissenschaften">
      <a:srgbClr val="DC5A5A"/>
    </a:custClr>
    <a:custClr name="Fakultät für Linguistik und Literaturwissenschaft">
      <a:srgbClr val="8FA3B9"/>
    </a:custClr>
    <a:custClr name="Fakultät für Mathematik">
      <a:srgbClr val="DCAA41"/>
    </a:custClr>
    <a:custClr name="Medizinische Fakultät">
      <a:srgbClr val="145F7D"/>
    </a:custClr>
    <a:custClr name="Fakultät für Physik">
      <a:srgbClr val="649696"/>
    </a:custClr>
    <a:custClr name="Fakultät für Rechtswissenschaft">
      <a:srgbClr val="8C8C96"/>
    </a:custClr>
    <a:custClr name="Fakultät für Psychologie und Sportwissenschaft">
      <a:srgbClr val="8C3250"/>
    </a:custClr>
    <a:custClr name="Fakultät für Soziologie">
      <a:srgbClr val="BFD02F"/>
    </a:custClr>
    <a:custClr name="Technische Fakultät">
      <a:srgbClr val="6C8AA8"/>
    </a:custClr>
    <a:custClr name="Fakultät für Wirtschaftswissenschaften">
      <a:srgbClr val="74799B"/>
    </a:custClr>
    <a:custClr name="Grün Print">
      <a:srgbClr val="008965"/>
    </a:custClr>
    <a:custClr name="Grün Digital">
      <a:srgbClr val="14F5B4"/>
    </a:custClr>
  </a:custClrLst>
  <a:extLst>
    <a:ext uri="{05A4C25C-085E-4340-85A3-A5531E510DB2}">
      <thm15:themeFamily xmlns:thm15="http://schemas.microsoft.com/office/thememl/2012/main" name="UBF_PowerPoint_Allgemein" id="{481676E9-B653-426B-A681-9A928C4A8049}" vid="{6962D945-3106-4685-9D6D-B3FA3636EA5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2013–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Larissa</Template>
  <TotalTime>0</TotalTime>
  <Words>781</Words>
  <Application>Microsoft Office PowerPoint</Application>
  <PresentationFormat>Breitbild</PresentationFormat>
  <Paragraphs>64</Paragraphs>
  <Slides>23</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23</vt:i4>
      </vt:variant>
    </vt:vector>
  </HeadingPairs>
  <TitlesOfParts>
    <vt:vector size="28" baseType="lpstr">
      <vt:lpstr>Arial</vt:lpstr>
      <vt:lpstr>Calibri</vt:lpstr>
      <vt:lpstr>Lelo Bold</vt:lpstr>
      <vt:lpstr>Lelo Regular</vt:lpstr>
      <vt:lpstr>Larissa</vt:lpstr>
      <vt:lpstr>Das sind wir.</vt:lpstr>
      <vt:lpstr>Universität Bielefeld im  Datenkurzüberblick</vt:lpstr>
      <vt:lpstr>Das sind wir.</vt:lpstr>
      <vt:lpstr>Studieren an der Uni Bielefeld</vt:lpstr>
      <vt:lpstr>Fakultäten</vt:lpstr>
      <vt:lpstr>Menschen an der Universität Bielefeld</vt:lpstr>
      <vt:lpstr>Menschen an der Universität Bielefeld</vt:lpstr>
      <vt:lpstr>Menschen an der Universität Bielefeld</vt:lpstr>
      <vt:lpstr>PowerPoint-Präsentation</vt:lpstr>
      <vt:lpstr>Internationalität</vt:lpstr>
      <vt:lpstr>PowerPoint-Präsentation</vt:lpstr>
      <vt:lpstr>Finanzen</vt:lpstr>
      <vt:lpstr>Das tun wir.</vt:lpstr>
      <vt:lpstr>Forschung</vt:lpstr>
      <vt:lpstr>Forschung</vt:lpstr>
      <vt:lpstr>Studienangebot</vt:lpstr>
      <vt:lpstr>Studierende</vt:lpstr>
      <vt:lpstr>Studierende</vt:lpstr>
      <vt:lpstr>Wissenschaftliche Karrieren</vt:lpstr>
      <vt:lpstr>PowerPoint-Präsentation</vt:lpstr>
      <vt:lpstr>Campus</vt:lpstr>
      <vt:lpstr>Campus der Universität Bielefeld</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Das sind wir.</dc:title>
  <dc:creator>Franziska Feldmann</dc:creator>
  <cp:lastModifiedBy>Finja Gröger</cp:lastModifiedBy>
  <cp:revision>69</cp:revision>
  <dcterms:created xsi:type="dcterms:W3CDTF">2023-01-10T16:03:17Z</dcterms:created>
  <dcterms:modified xsi:type="dcterms:W3CDTF">2024-08-29T08:29:30Z</dcterms:modified>
</cp:coreProperties>
</file>